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2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9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13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01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5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14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10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28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601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13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D215B-98AB-4EB4-AC5C-840928F832E7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78E2-BA33-42E3-9C7D-4B1CEE11B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8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59300" y="1122363"/>
            <a:ext cx="6108700" cy="2387600"/>
          </a:xfrm>
        </p:spPr>
        <p:txBody>
          <a:bodyPr/>
          <a:lstStyle/>
          <a:p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37000" y="3797300"/>
            <a:ext cx="8039100" cy="2197100"/>
          </a:xfrm>
        </p:spPr>
        <p:txBody>
          <a:bodyPr>
            <a:normAutofit lnSpcReduction="10000"/>
          </a:bodyPr>
          <a:lstStyle/>
          <a:p>
            <a:endParaRPr lang="hr-HR" sz="4800" b="1" i="1" dirty="0" smtClean="0"/>
          </a:p>
          <a:p>
            <a:r>
              <a:rPr lang="hr-HR" sz="4800" b="1" i="1" dirty="0" smtClean="0"/>
              <a:t>Grad simbol </a:t>
            </a:r>
            <a:r>
              <a:rPr lang="hr-HR" sz="4800" dirty="0" smtClean="0"/>
              <a:t>– </a:t>
            </a:r>
          </a:p>
          <a:p>
            <a:r>
              <a:rPr lang="hr-HR" sz="4800" b="1" dirty="0" smtClean="0">
                <a:latin typeface="Arial Black" panose="020B0A04020102020204" pitchFamily="34" charset="0"/>
              </a:rPr>
              <a:t>POBJEDE U PORAZU</a:t>
            </a:r>
            <a:endParaRPr lang="hr-HR" sz="4800" b="1" dirty="0"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28600"/>
            <a:ext cx="3378200" cy="64897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00" y="423862"/>
            <a:ext cx="8267700" cy="3373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05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49" y="0"/>
            <a:ext cx="7547502" cy="1438781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6019800" y="1555234"/>
            <a:ext cx="478789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18. </a:t>
            </a:r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hr-H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tudenog 1991.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548349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48349"/>
            <a:ext cx="12192000" cy="4309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4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3200"/>
            <a:ext cx="3352800" cy="650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04801"/>
            <a:ext cx="98044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77801"/>
            <a:ext cx="105918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42900"/>
            <a:ext cx="107823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4000"/>
            <a:ext cx="85598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90170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21834"/>
            <a:ext cx="9537700" cy="64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11</Words>
  <Application>Microsoft Office PowerPoint</Application>
  <PresentationFormat>Široki zaslon</PresentationFormat>
  <Paragraphs>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9</cp:revision>
  <dcterms:created xsi:type="dcterms:W3CDTF">2014-11-18T22:08:56Z</dcterms:created>
  <dcterms:modified xsi:type="dcterms:W3CDTF">2015-11-16T23:10:06Z</dcterms:modified>
</cp:coreProperties>
</file>