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6983784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6983784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1A7D50B-E364-48CB-AF4B-9E3E4A020420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84EEAFD-87A2-46D1-9856-DB284F1E1B0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D50B-E364-48CB-AF4B-9E3E4A020420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EAFD-87A2-46D1-9856-DB284F1E1B0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D50B-E364-48CB-AF4B-9E3E4A020420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EAFD-87A2-46D1-9856-DB284F1E1B0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EAFD-87A2-46D1-9856-DB284F1E1B0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1A7D50B-E364-48CB-AF4B-9E3E4A020420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84EEAFD-87A2-46D1-9856-DB284F1E1B0C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A7D50B-E364-48CB-AF4B-9E3E4A020420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84EEAFD-87A2-46D1-9856-DB284F1E1B0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1A7D50B-E364-48CB-AF4B-9E3E4A020420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84EEAFD-87A2-46D1-9856-DB284F1E1B0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D50B-E364-48CB-AF4B-9E3E4A020420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EAFD-87A2-46D1-9856-DB284F1E1B0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A7D50B-E364-48CB-AF4B-9E3E4A020420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84EEAFD-87A2-46D1-9856-DB284F1E1B0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1A7D50B-E364-48CB-AF4B-9E3E4A020420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84EEAFD-87A2-46D1-9856-DB284F1E1B0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1A7D50B-E364-48CB-AF4B-9E3E4A020420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84EEAFD-87A2-46D1-9856-DB284F1E1B0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699512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3/8/2015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pic>
        <p:nvPicPr>
          <p:cNvPr id="10" name="Picture 2" descr="http://upload.wikimedia.org/wikipedia/commons/8/89/Muhammad_Ali_NYWTS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8344" y="188640"/>
            <a:ext cx="1292684" cy="1617619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Muhammad Ali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6624736" cy="5184576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born as Cassius Marcellus Clay, Jr.</a:t>
            </a:r>
          </a:p>
          <a:p>
            <a:r>
              <a:rPr lang="hr-HR" dirty="0" smtClean="0"/>
              <a:t>Louisville, Kentucky, 17. January 1942.</a:t>
            </a:r>
          </a:p>
          <a:p>
            <a:r>
              <a:rPr lang="hr-HR" dirty="0" smtClean="0"/>
              <a:t>former professional American boxer</a:t>
            </a:r>
          </a:p>
          <a:p>
            <a:r>
              <a:rPr lang="en-US" dirty="0" smtClean="0"/>
              <a:t>generally considered among the greatest heavyweights in the sport's history</a:t>
            </a:r>
            <a:endParaRPr lang="hr-HR" dirty="0" smtClean="0"/>
          </a:p>
          <a:p>
            <a:r>
              <a:rPr lang="hr-HR" dirty="0" smtClean="0"/>
              <a:t>joined Nation of Islam and changed his name</a:t>
            </a:r>
          </a:p>
          <a:p>
            <a:r>
              <a:rPr lang="hr-HR" dirty="0" smtClean="0"/>
              <a:t>“The Greatest”</a:t>
            </a:r>
          </a:p>
          <a:p>
            <a:r>
              <a:rPr lang="hr-HR" dirty="0" smtClean="0"/>
              <a:t>married 4 times, had 7 daughters and 2 sons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5122" name="Picture 2" descr="http://d.ibtimes.co.uk/en/full/217540/muhammad-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501008"/>
            <a:ext cx="2492160" cy="15823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067128" cy="1399032"/>
          </a:xfrm>
        </p:spPr>
        <p:txBody>
          <a:bodyPr>
            <a:normAutofit/>
          </a:bodyPr>
          <a:lstStyle/>
          <a:p>
            <a:r>
              <a:rPr lang="en-US" dirty="0" smtClean="0"/>
              <a:t>Early life and amateur career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</a:t>
            </a:r>
            <a:r>
              <a:rPr lang="en-US" dirty="0" smtClean="0"/>
              <a:t>e was first directed toward boxing by Louisville police officer and boxing coach </a:t>
            </a:r>
            <a:r>
              <a:rPr lang="hr-HR" dirty="0" smtClean="0"/>
              <a:t>Joe E. Martin</a:t>
            </a:r>
          </a:p>
          <a:p>
            <a:r>
              <a:rPr lang="hr-HR" dirty="0" smtClean="0"/>
              <a:t>began training boxing when he was 12</a:t>
            </a:r>
          </a:p>
          <a:p>
            <a:r>
              <a:rPr lang="hr-HR" dirty="0" smtClean="0"/>
              <a:t>his</a:t>
            </a:r>
            <a:r>
              <a:rPr lang="en-US" dirty="0" smtClean="0"/>
              <a:t> amateur record was 100 wins with five losses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Professional boxing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made his professional debut on October 29, 1960</a:t>
            </a:r>
            <a:endParaRPr lang="hr-HR" sz="2500" dirty="0" smtClean="0"/>
          </a:p>
          <a:p>
            <a:r>
              <a:rPr lang="en-US" sz="2500" dirty="0" smtClean="0"/>
              <a:t>at the age of 22</a:t>
            </a:r>
            <a:r>
              <a:rPr lang="hr-HR" sz="2500" dirty="0" smtClean="0"/>
              <a:t>, he </a:t>
            </a:r>
            <a:r>
              <a:rPr lang="en-US" sz="2500" dirty="0" smtClean="0"/>
              <a:t>won the </a:t>
            </a:r>
            <a:r>
              <a:rPr lang="hr-HR" sz="2500" dirty="0" smtClean="0"/>
              <a:t>world heavyweight championship</a:t>
            </a:r>
            <a:r>
              <a:rPr lang="en-US" sz="2500" dirty="0" smtClean="0"/>
              <a:t> in 1964 from</a:t>
            </a:r>
            <a:r>
              <a:rPr lang="hr-HR" sz="2500" dirty="0" smtClean="0"/>
              <a:t> Sonny Liston</a:t>
            </a:r>
            <a:r>
              <a:rPr lang="en-US" sz="2500" dirty="0" smtClean="0"/>
              <a:t> </a:t>
            </a:r>
            <a:endParaRPr lang="hr-HR" sz="2500" dirty="0" smtClean="0"/>
          </a:p>
          <a:p>
            <a:r>
              <a:rPr lang="hr-HR" sz="2500" dirty="0" smtClean="0"/>
              <a:t>won a gold medal at the Rome Olympics in 1960</a:t>
            </a:r>
          </a:p>
          <a:p>
            <a:r>
              <a:rPr lang="hr-HR" sz="2500" dirty="0" smtClean="0"/>
              <a:t>first boxer who won the world heavyweight title three times</a:t>
            </a:r>
            <a:endParaRPr lang="hr-HR" sz="2500" dirty="0"/>
          </a:p>
        </p:txBody>
      </p:sp>
      <p:pic>
        <p:nvPicPr>
          <p:cNvPr id="3074" name="Picture 2" descr="http://www.sandomenico.org/uploaded/photos/Library/ali_lis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365104"/>
            <a:ext cx="3201482" cy="2273052"/>
          </a:xfrm>
          <a:prstGeom prst="rect">
            <a:avLst/>
          </a:prstGeom>
          <a:noFill/>
        </p:spPr>
      </p:pic>
      <p:pic>
        <p:nvPicPr>
          <p:cNvPr id="3076" name="Picture 4" descr="http://www.earthlyissues.com/images/1960_cl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653136"/>
            <a:ext cx="3473932" cy="1963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Exile and comeback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 refused to be inducted into the armed forces</a:t>
            </a:r>
            <a:endParaRPr lang="hr-HR" dirty="0" smtClean="0"/>
          </a:p>
          <a:p>
            <a:r>
              <a:rPr lang="hr-HR" dirty="0" smtClean="0"/>
              <a:t>h</a:t>
            </a:r>
            <a:r>
              <a:rPr lang="en-US" dirty="0" smtClean="0"/>
              <a:t>e was systematically denied a boxing license in every state and stripped of his passport</a:t>
            </a:r>
            <a:r>
              <a:rPr lang="hr-HR" dirty="0" smtClean="0"/>
              <a:t> </a:t>
            </a:r>
          </a:p>
          <a:p>
            <a:r>
              <a:rPr lang="en-US" dirty="0" smtClean="0"/>
              <a:t>he did</a:t>
            </a:r>
            <a:r>
              <a:rPr lang="hr-HR" dirty="0" smtClean="0"/>
              <a:t>n’t </a:t>
            </a:r>
            <a:r>
              <a:rPr lang="en-US" dirty="0" smtClean="0"/>
              <a:t>fight from March 1967 to October 1970</a:t>
            </a:r>
            <a:r>
              <a:rPr lang="hr-HR" dirty="0" smtClean="0"/>
              <a:t>-</a:t>
            </a:r>
            <a:r>
              <a:rPr lang="en-US" dirty="0" smtClean="0"/>
              <a:t>from ages 25 to almost 2</a:t>
            </a:r>
            <a:r>
              <a:rPr lang="hr-HR" dirty="0" smtClean="0"/>
              <a:t>9-</a:t>
            </a:r>
            <a:r>
              <a:rPr lang="en-US" dirty="0" smtClean="0"/>
              <a:t>as his case worked its way through the appeal process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Later years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diagnosed with Parkinson's syndrome in 1984, a disease that is common to head trauma from activities such as boxing</a:t>
            </a:r>
            <a:endParaRPr lang="hr-HR" sz="2400" dirty="0" smtClean="0"/>
          </a:p>
          <a:p>
            <a:r>
              <a:rPr lang="en-US" sz="2400" dirty="0" smtClean="0"/>
              <a:t>remained active during this time, later participating as a guest referee in the Wrestle</a:t>
            </a:r>
            <a:r>
              <a:rPr lang="hr-HR" sz="2400" dirty="0" smtClean="0"/>
              <a:t>M</a:t>
            </a:r>
            <a:r>
              <a:rPr lang="en-US" sz="2400" dirty="0" err="1" smtClean="0"/>
              <a:t>ania</a:t>
            </a:r>
            <a:r>
              <a:rPr lang="en-US" sz="2400" dirty="0" smtClean="0"/>
              <a:t> even</a:t>
            </a:r>
            <a:r>
              <a:rPr lang="hr-HR" sz="2400" dirty="0" smtClean="0"/>
              <a:t>t</a:t>
            </a:r>
          </a:p>
          <a:p>
            <a:r>
              <a:rPr lang="en-US" sz="2400" dirty="0" smtClean="0"/>
              <a:t>he had the honor of lighting the flame at the 1996 Summer Olympics in</a:t>
            </a:r>
            <a:r>
              <a:rPr lang="hr-HR" sz="2400" dirty="0" smtClean="0"/>
              <a:t> </a:t>
            </a:r>
            <a:r>
              <a:rPr lang="en-US" sz="2400" dirty="0" smtClean="0"/>
              <a:t>Atlanta, Georgia</a:t>
            </a:r>
            <a:endParaRPr lang="hr-HR" sz="2400" dirty="0"/>
          </a:p>
        </p:txBody>
      </p:sp>
      <p:pic>
        <p:nvPicPr>
          <p:cNvPr id="1026" name="Picture 2" descr="http://www.thetimes.co.uk/tto/multimedia/archive/00181/181627_olimpics_18163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653136"/>
            <a:ext cx="3131013" cy="2085659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d/da/Ali.jpg/170px-A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25144"/>
            <a:ext cx="1335666" cy="2034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Boxing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Ali had a highly unorthodox boxing style for a heavyweight</a:t>
            </a:r>
            <a:r>
              <a:rPr lang="hr-HR" dirty="0" smtClean="0"/>
              <a:t> - </a:t>
            </a:r>
            <a:r>
              <a:rPr lang="en-US" dirty="0" smtClean="0"/>
              <a:t>"float like a butterfly, sting like a bee“</a:t>
            </a:r>
            <a:endParaRPr lang="hr-HR" dirty="0" smtClean="0"/>
          </a:p>
          <a:p>
            <a:r>
              <a:rPr lang="hr-HR" dirty="0" smtClean="0"/>
              <a:t>n</a:t>
            </a:r>
            <a:r>
              <a:rPr lang="en-US" dirty="0" smtClean="0"/>
              <a:t>ever an overpowering puncher, Ali relied early in his career on his superior hand speed, superb reflexes and constant movement</a:t>
            </a:r>
            <a:endParaRPr lang="hr-HR" dirty="0" smtClean="0"/>
          </a:p>
          <a:p>
            <a:r>
              <a:rPr lang="en-US" dirty="0" smtClean="0"/>
              <a:t>Ali regularly taunted and baited his opponents</a:t>
            </a:r>
            <a:r>
              <a:rPr lang="hr-HR" dirty="0" smtClean="0"/>
              <a:t> </a:t>
            </a:r>
            <a:r>
              <a:rPr lang="en-US" dirty="0" smtClean="0"/>
              <a:t>before the fight and often during the bout itself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4700" dirty="0" smtClean="0"/>
              <a:t>Legacy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he </a:t>
            </a:r>
            <a:r>
              <a:rPr lang="en-US" dirty="0" smtClean="0"/>
              <a:t>defeated every top heavyweight in his era, which has been called the golden age of heavyweight boxing</a:t>
            </a:r>
            <a:endParaRPr lang="hr-HR" dirty="0" smtClean="0"/>
          </a:p>
          <a:p>
            <a:r>
              <a:rPr lang="en-US" dirty="0" smtClean="0"/>
              <a:t>Ali was named "Fighter of the Year" by </a:t>
            </a:r>
            <a:r>
              <a:rPr lang="en-US" i="1" dirty="0" smtClean="0"/>
              <a:t>Ring Magazine</a:t>
            </a:r>
            <a:r>
              <a:rPr lang="en-US" dirty="0" smtClean="0"/>
              <a:t> more times than any other </a:t>
            </a:r>
            <a:r>
              <a:rPr lang="en-US" dirty="0" smtClean="0"/>
              <a:t>fighter</a:t>
            </a:r>
            <a:endParaRPr lang="hr-HR" dirty="0" smtClean="0"/>
          </a:p>
          <a:p>
            <a:r>
              <a:rPr lang="en-US" dirty="0" smtClean="0"/>
              <a:t>In 1978, three years before Ali's permanent retirement</a:t>
            </a:r>
            <a:r>
              <a:rPr lang="hr-HR" dirty="0" smtClean="0"/>
              <a:t>, Walnut Street was renamed to Muhammad Ali Boulevard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9984"/>
          </a:xfrm>
        </p:spPr>
        <p:txBody>
          <a:bodyPr/>
          <a:lstStyle/>
          <a:p>
            <a:r>
              <a:rPr lang="hr-HR" dirty="0" smtClean="0"/>
              <a:t>i</a:t>
            </a:r>
            <a:r>
              <a:rPr lang="en-US" dirty="0" smtClean="0"/>
              <a:t>n 1993, the</a:t>
            </a:r>
            <a:r>
              <a:rPr lang="hr-HR" dirty="0" smtClean="0"/>
              <a:t> </a:t>
            </a:r>
            <a:r>
              <a:rPr lang="en-US" dirty="0" smtClean="0"/>
              <a:t>Associated Press reported that Ali was tied with Babe Ruth as the most recognized athlete, out of over 800 dead or alive athletes, in America</a:t>
            </a:r>
            <a:endParaRPr lang="hr-HR" dirty="0" smtClean="0"/>
          </a:p>
          <a:p>
            <a:r>
              <a:rPr lang="hr-HR" dirty="0" smtClean="0"/>
              <a:t>o</a:t>
            </a:r>
            <a:r>
              <a:rPr lang="en-US" dirty="0" smtClean="0"/>
              <a:t>n November 19, 2005 (Ali's 19th wedding anniversary), the $60 million non-profit Muhammad Ali Center opened in downtown Louisville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170</TotalTime>
  <Words>253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Verve</vt:lpstr>
      <vt:lpstr>Muhammad Ali</vt:lpstr>
      <vt:lpstr>Slide 2</vt:lpstr>
      <vt:lpstr>Early life and amateur career</vt:lpstr>
      <vt:lpstr>Professional boxing</vt:lpstr>
      <vt:lpstr>Exile and comeback</vt:lpstr>
      <vt:lpstr>Later years</vt:lpstr>
      <vt:lpstr>Boxing style</vt:lpstr>
      <vt:lpstr> Legacy 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Muhammad Ali</dc:title>
  <dc:creator>Ela</dc:creator>
  <cp:lastModifiedBy>Ela</cp:lastModifiedBy>
  <cp:revision>3</cp:revision>
  <dcterms:created xsi:type="dcterms:W3CDTF">2015-03-07T15:59:36Z</dcterms:created>
  <dcterms:modified xsi:type="dcterms:W3CDTF">2015-03-08T22:05:37Z</dcterms:modified>
</cp:coreProperties>
</file>