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C083-E333-46B6-9F8A-0473BA15C272}" type="datetimeFigureOut">
              <a:rPr lang="hr-HR" smtClean="0"/>
              <a:t>18.11.2014.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07353-A2D3-42D7-8D8C-63EB2084281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5000" b="-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iPhone</a:t>
            </a:r>
            <a:r>
              <a:rPr lang="hr-HR" dirty="0" smtClean="0">
                <a:solidFill>
                  <a:schemeClr val="bg1"/>
                </a:solidFill>
              </a:rPr>
              <a:t> 7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6400800" cy="792088"/>
          </a:xfrm>
        </p:spPr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Brand</a:t>
            </a:r>
            <a:r>
              <a:rPr lang="hr-HR" dirty="0" smtClean="0">
                <a:solidFill>
                  <a:schemeClr val="bg1"/>
                </a:solidFill>
              </a:rPr>
              <a:t> new </a:t>
            </a:r>
            <a:r>
              <a:rPr lang="hr-HR" dirty="0" err="1" smtClean="0">
                <a:solidFill>
                  <a:schemeClr val="bg1"/>
                </a:solidFill>
              </a:rPr>
              <a:t>phone</a:t>
            </a:r>
            <a:r>
              <a:rPr lang="hr-HR" dirty="0" smtClean="0">
                <a:solidFill>
                  <a:schemeClr val="bg1"/>
                </a:solidFill>
              </a:rPr>
              <a:t>!!!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 smtClean="0">
                <a:solidFill>
                  <a:schemeClr val="bg1"/>
                </a:solidFill>
              </a:rPr>
              <a:t>We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present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you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iPhone</a:t>
            </a:r>
            <a:r>
              <a:rPr lang="hr-HR" dirty="0" smtClean="0">
                <a:solidFill>
                  <a:schemeClr val="bg1"/>
                </a:solidFill>
              </a:rPr>
              <a:t> 7,</a:t>
            </a:r>
            <a:r>
              <a:rPr lang="hr-HR" dirty="0" err="1" smtClean="0">
                <a:solidFill>
                  <a:schemeClr val="bg1"/>
                </a:solidFill>
              </a:rPr>
              <a:t>brand</a:t>
            </a:r>
            <a:r>
              <a:rPr lang="hr-HR" dirty="0" smtClean="0">
                <a:solidFill>
                  <a:schemeClr val="bg1"/>
                </a:solidFill>
              </a:rPr>
              <a:t> new </a:t>
            </a:r>
            <a:r>
              <a:rPr lang="hr-HR" dirty="0" err="1" smtClean="0">
                <a:solidFill>
                  <a:schemeClr val="bg1"/>
                </a:solidFill>
              </a:rPr>
              <a:t>phone</a:t>
            </a:r>
            <a:r>
              <a:rPr lang="hr-HR" dirty="0" smtClean="0">
                <a:solidFill>
                  <a:schemeClr val="bg1"/>
                </a:solidFill>
              </a:rPr>
              <a:t>! New </a:t>
            </a:r>
            <a:r>
              <a:rPr lang="hr-HR" dirty="0" err="1" smtClean="0">
                <a:solidFill>
                  <a:schemeClr val="bg1"/>
                </a:solidFill>
              </a:rPr>
              <a:t>technology</a:t>
            </a:r>
            <a:r>
              <a:rPr lang="hr-HR" dirty="0" smtClean="0">
                <a:solidFill>
                  <a:schemeClr val="bg1"/>
                </a:solidFill>
              </a:rPr>
              <a:t>,new </a:t>
            </a:r>
            <a:r>
              <a:rPr lang="hr-HR" dirty="0" err="1" smtClean="0">
                <a:solidFill>
                  <a:schemeClr val="bg1"/>
                </a:solidFill>
              </a:rPr>
              <a:t>options</a:t>
            </a:r>
            <a:r>
              <a:rPr lang="hr-HR" dirty="0" smtClean="0">
                <a:solidFill>
                  <a:schemeClr val="bg1"/>
                </a:solidFill>
              </a:rPr>
              <a:t>!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More </a:t>
            </a:r>
            <a:r>
              <a:rPr lang="hr-HR" dirty="0" err="1" smtClean="0">
                <a:solidFill>
                  <a:schemeClr val="bg1"/>
                </a:solidFill>
              </a:rPr>
              <a:t>storage</a:t>
            </a:r>
            <a:r>
              <a:rPr lang="hr-HR" dirty="0" smtClean="0">
                <a:solidFill>
                  <a:schemeClr val="bg1"/>
                </a:solidFill>
              </a:rPr>
              <a:t>,more </a:t>
            </a:r>
            <a:r>
              <a:rPr lang="hr-HR" dirty="0" err="1" smtClean="0">
                <a:solidFill>
                  <a:schemeClr val="bg1"/>
                </a:solidFill>
              </a:rPr>
              <a:t>everything</a:t>
            </a:r>
            <a:r>
              <a:rPr lang="hr-HR" dirty="0" smtClean="0">
                <a:solidFill>
                  <a:schemeClr val="bg1"/>
                </a:solidFill>
              </a:rPr>
              <a:t>!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For </a:t>
            </a:r>
            <a:r>
              <a:rPr lang="hr-HR" dirty="0" err="1" smtClean="0">
                <a:solidFill>
                  <a:schemeClr val="bg1"/>
                </a:solidFill>
              </a:rPr>
              <a:t>the</a:t>
            </a:r>
            <a:r>
              <a:rPr lang="hr-HR" dirty="0" smtClean="0">
                <a:solidFill>
                  <a:schemeClr val="bg1"/>
                </a:solidFill>
              </a:rPr>
              <a:t> past </a:t>
            </a:r>
            <a:r>
              <a:rPr lang="hr-HR" dirty="0" err="1" smtClean="0">
                <a:solidFill>
                  <a:schemeClr val="bg1"/>
                </a:solidFill>
              </a:rPr>
              <a:t>couple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of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years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there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were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so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many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phones</a:t>
            </a:r>
            <a:r>
              <a:rPr lang="hr-HR" dirty="0" smtClean="0">
                <a:solidFill>
                  <a:schemeClr val="bg1"/>
                </a:solidFill>
              </a:rPr>
              <a:t>,but </a:t>
            </a:r>
            <a:r>
              <a:rPr lang="hr-HR" dirty="0" err="1" smtClean="0">
                <a:solidFill>
                  <a:schemeClr val="bg1"/>
                </a:solidFill>
              </a:rPr>
              <a:t>now</a:t>
            </a:r>
            <a:r>
              <a:rPr lang="hr-HR" dirty="0" smtClean="0">
                <a:solidFill>
                  <a:schemeClr val="bg1"/>
                </a:solidFill>
              </a:rPr>
              <a:t>,</a:t>
            </a:r>
            <a:r>
              <a:rPr lang="hr-HR" dirty="0" err="1" smtClean="0">
                <a:solidFill>
                  <a:schemeClr val="bg1"/>
                </a:solidFill>
              </a:rPr>
              <a:t>this</a:t>
            </a:r>
            <a:r>
              <a:rPr lang="hr-HR" dirty="0" smtClean="0">
                <a:solidFill>
                  <a:schemeClr val="bg1"/>
                </a:solidFill>
              </a:rPr>
              <a:t> one is </a:t>
            </a:r>
            <a:r>
              <a:rPr lang="hr-HR" dirty="0" err="1" smtClean="0">
                <a:solidFill>
                  <a:schemeClr val="bg1"/>
                </a:solidFill>
              </a:rPr>
              <a:t>the</a:t>
            </a:r>
            <a:r>
              <a:rPr lang="hr-HR" dirty="0" smtClean="0">
                <a:solidFill>
                  <a:schemeClr val="bg1"/>
                </a:solidFill>
              </a:rPr>
              <a:t> best.</a:t>
            </a:r>
          </a:p>
          <a:p>
            <a:r>
              <a:rPr lang="hr-HR" dirty="0" err="1" smtClean="0">
                <a:solidFill>
                  <a:schemeClr val="bg1"/>
                </a:solidFill>
              </a:rPr>
              <a:t>The</a:t>
            </a:r>
            <a:r>
              <a:rPr lang="hr-HR" dirty="0" smtClean="0">
                <a:solidFill>
                  <a:schemeClr val="bg1"/>
                </a:solidFill>
              </a:rPr>
              <a:t> price is </a:t>
            </a:r>
            <a:r>
              <a:rPr lang="hr-HR" dirty="0" err="1" smtClean="0">
                <a:solidFill>
                  <a:schemeClr val="bg1"/>
                </a:solidFill>
              </a:rPr>
              <a:t>low</a:t>
            </a:r>
            <a:r>
              <a:rPr lang="hr-HR" dirty="0" smtClean="0">
                <a:solidFill>
                  <a:schemeClr val="bg1"/>
                </a:solidFill>
              </a:rPr>
              <a:t>,but </a:t>
            </a:r>
            <a:r>
              <a:rPr lang="hr-HR" dirty="0" err="1" smtClean="0">
                <a:solidFill>
                  <a:schemeClr val="bg1"/>
                </a:solidFill>
              </a:rPr>
              <a:t>the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battery</a:t>
            </a:r>
            <a:r>
              <a:rPr lang="hr-HR" dirty="0" smtClean="0">
                <a:solidFill>
                  <a:schemeClr val="bg1"/>
                </a:solidFill>
              </a:rPr>
              <a:t> is </a:t>
            </a:r>
            <a:r>
              <a:rPr lang="hr-HR" dirty="0" err="1" smtClean="0">
                <a:solidFill>
                  <a:schemeClr val="bg1"/>
                </a:solidFill>
              </a:rPr>
              <a:t>high</a:t>
            </a:r>
            <a:r>
              <a:rPr lang="hr-HR" dirty="0" smtClean="0">
                <a:solidFill>
                  <a:schemeClr val="bg1"/>
                </a:solidFill>
              </a:rPr>
              <a:t>! 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r-HR"/>
          </a:p>
        </p:txBody>
      </p:sp>
      <p:pic>
        <p:nvPicPr>
          <p:cNvPr id="4" name="Picture 3" descr="Screenshot_2014-11-18-18-38-5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764704"/>
            <a:ext cx="2993504" cy="4989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>
                <a:solidFill>
                  <a:schemeClr val="bg1"/>
                </a:solidFill>
              </a:rPr>
              <a:t>So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many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expectations</a:t>
            </a:r>
            <a:r>
              <a:rPr lang="hr-HR" dirty="0" smtClean="0">
                <a:solidFill>
                  <a:schemeClr val="bg1"/>
                </a:solidFill>
              </a:rPr>
              <a:t> but </a:t>
            </a:r>
            <a:r>
              <a:rPr lang="hr-HR" dirty="0" err="1" smtClean="0">
                <a:solidFill>
                  <a:schemeClr val="bg1"/>
                </a:solidFill>
              </a:rPr>
              <a:t>now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here</a:t>
            </a:r>
            <a:r>
              <a:rPr lang="hr-HR" dirty="0" smtClean="0">
                <a:solidFill>
                  <a:schemeClr val="bg1"/>
                </a:solidFill>
              </a:rPr>
              <a:t> it is. </a:t>
            </a:r>
          </a:p>
          <a:p>
            <a:r>
              <a:rPr lang="hr-HR" dirty="0" err="1" smtClean="0">
                <a:solidFill>
                  <a:schemeClr val="bg1"/>
                </a:solidFill>
              </a:rPr>
              <a:t>Finally</a:t>
            </a:r>
            <a:r>
              <a:rPr lang="hr-HR" dirty="0" smtClean="0">
                <a:solidFill>
                  <a:schemeClr val="bg1"/>
                </a:solidFill>
              </a:rPr>
              <a:t>,</a:t>
            </a:r>
            <a:r>
              <a:rPr lang="hr-HR" dirty="0" err="1" smtClean="0">
                <a:solidFill>
                  <a:schemeClr val="bg1"/>
                </a:solidFill>
              </a:rPr>
              <a:t>Apple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made</a:t>
            </a:r>
            <a:r>
              <a:rPr lang="hr-HR" dirty="0" smtClean="0">
                <a:solidFill>
                  <a:schemeClr val="bg1"/>
                </a:solidFill>
              </a:rPr>
              <a:t> a new </a:t>
            </a:r>
            <a:r>
              <a:rPr lang="hr-HR" dirty="0" err="1" smtClean="0">
                <a:solidFill>
                  <a:schemeClr val="bg1"/>
                </a:solidFill>
              </a:rPr>
              <a:t>phone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which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was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so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expected</a:t>
            </a:r>
            <a:r>
              <a:rPr lang="hr-HR" dirty="0" smtClean="0">
                <a:solidFill>
                  <a:schemeClr val="bg1"/>
                </a:solidFill>
              </a:rPr>
              <a:t> for 2 </a:t>
            </a:r>
            <a:r>
              <a:rPr lang="hr-HR" dirty="0" err="1" smtClean="0">
                <a:solidFill>
                  <a:schemeClr val="bg1"/>
                </a:solidFill>
              </a:rPr>
              <a:t>years</a:t>
            </a:r>
            <a:r>
              <a:rPr lang="hr-HR" dirty="0" smtClean="0">
                <a:solidFill>
                  <a:schemeClr val="bg1"/>
                </a:solidFill>
              </a:rPr>
              <a:t>.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He </a:t>
            </a:r>
            <a:r>
              <a:rPr lang="hr-HR" dirty="0" err="1" smtClean="0">
                <a:solidFill>
                  <a:schemeClr val="bg1"/>
                </a:solidFill>
              </a:rPr>
              <a:t>have</a:t>
            </a:r>
            <a:r>
              <a:rPr lang="hr-HR" dirty="0" smtClean="0">
                <a:solidFill>
                  <a:schemeClr val="bg1"/>
                </a:solidFill>
              </a:rPr>
              <a:t> 10 mp </a:t>
            </a:r>
            <a:r>
              <a:rPr lang="hr-HR" dirty="0" err="1" smtClean="0">
                <a:solidFill>
                  <a:schemeClr val="bg1"/>
                </a:solidFill>
              </a:rPr>
              <a:t>which</a:t>
            </a:r>
            <a:r>
              <a:rPr lang="hr-HR" dirty="0" smtClean="0">
                <a:solidFill>
                  <a:schemeClr val="bg1"/>
                </a:solidFill>
              </a:rPr>
              <a:t> is a </a:t>
            </a:r>
            <a:r>
              <a:rPr lang="hr-HR" dirty="0" err="1" smtClean="0">
                <a:solidFill>
                  <a:schemeClr val="bg1"/>
                </a:solidFill>
              </a:rPr>
              <a:t>really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good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camera</a:t>
            </a:r>
            <a:r>
              <a:rPr lang="hr-HR" dirty="0" smtClean="0">
                <a:solidFill>
                  <a:schemeClr val="bg1"/>
                </a:solidFill>
              </a:rPr>
              <a:t>. </a:t>
            </a:r>
          </a:p>
          <a:p>
            <a:r>
              <a:rPr lang="hr-HR" dirty="0" err="1" smtClean="0">
                <a:solidFill>
                  <a:schemeClr val="bg1"/>
                </a:solidFill>
              </a:rPr>
              <a:t>From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now</a:t>
            </a:r>
            <a:r>
              <a:rPr lang="hr-HR" dirty="0" smtClean="0">
                <a:solidFill>
                  <a:schemeClr val="bg1"/>
                </a:solidFill>
              </a:rPr>
              <a:t>,</a:t>
            </a:r>
            <a:r>
              <a:rPr lang="hr-HR" dirty="0" err="1" smtClean="0">
                <a:solidFill>
                  <a:schemeClr val="bg1"/>
                </a:solidFill>
              </a:rPr>
              <a:t>you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can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listen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your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music</a:t>
            </a:r>
            <a:r>
              <a:rPr lang="hr-HR" dirty="0" smtClean="0">
                <a:solidFill>
                  <a:schemeClr val="bg1"/>
                </a:solidFill>
              </a:rPr>
              <a:t> for </a:t>
            </a:r>
            <a:r>
              <a:rPr lang="hr-HR" dirty="0" err="1" smtClean="0">
                <a:solidFill>
                  <a:schemeClr val="bg1"/>
                </a:solidFill>
              </a:rPr>
              <a:t>free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without</a:t>
            </a:r>
            <a:r>
              <a:rPr lang="hr-HR" dirty="0" smtClean="0">
                <a:solidFill>
                  <a:schemeClr val="bg1"/>
                </a:solidFill>
              </a:rPr>
              <a:t> Internet!</a:t>
            </a:r>
          </a:p>
          <a:p>
            <a:pPr>
              <a:buNone/>
            </a:pP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6" name="Picture 5" descr="Screenshot_2014-11-18-18-29-5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924944"/>
            <a:ext cx="2520280" cy="4200466"/>
          </a:xfrm>
          <a:prstGeom prst="rect">
            <a:avLst/>
          </a:prstGeom>
        </p:spPr>
      </p:pic>
      <p:pic>
        <p:nvPicPr>
          <p:cNvPr id="5" name="Content Placeholder 4" descr="Screenshot_2014-11-18-18-30-27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64088" y="-315416"/>
            <a:ext cx="271557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If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you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call</a:t>
            </a:r>
            <a:r>
              <a:rPr lang="hr-HR" dirty="0" smtClean="0">
                <a:solidFill>
                  <a:schemeClr val="bg1"/>
                </a:solidFill>
              </a:rPr>
              <a:t> us </a:t>
            </a:r>
            <a:r>
              <a:rPr lang="hr-HR" dirty="0" err="1" smtClean="0">
                <a:solidFill>
                  <a:schemeClr val="bg1"/>
                </a:solidFill>
              </a:rPr>
              <a:t>now</a:t>
            </a:r>
            <a:r>
              <a:rPr lang="hr-HR" dirty="0" smtClean="0">
                <a:solidFill>
                  <a:schemeClr val="bg1"/>
                </a:solidFill>
              </a:rPr>
              <a:t>,</a:t>
            </a:r>
            <a:r>
              <a:rPr lang="hr-HR" dirty="0" err="1" smtClean="0">
                <a:solidFill>
                  <a:schemeClr val="bg1"/>
                </a:solidFill>
              </a:rPr>
              <a:t>you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can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get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iPad</a:t>
            </a:r>
            <a:r>
              <a:rPr lang="hr-HR" dirty="0" smtClean="0">
                <a:solidFill>
                  <a:schemeClr val="bg1"/>
                </a:solidFill>
              </a:rPr>
              <a:t> for </a:t>
            </a:r>
            <a:r>
              <a:rPr lang="hr-HR" dirty="0" err="1" smtClean="0">
                <a:solidFill>
                  <a:schemeClr val="bg1"/>
                </a:solidFill>
              </a:rPr>
              <a:t>free</a:t>
            </a:r>
            <a:r>
              <a:rPr lang="hr-HR" dirty="0" smtClean="0">
                <a:solidFill>
                  <a:schemeClr val="bg1"/>
                </a:solidFill>
              </a:rPr>
              <a:t>,</a:t>
            </a:r>
            <a:r>
              <a:rPr lang="hr-HR" dirty="0" err="1" smtClean="0">
                <a:solidFill>
                  <a:schemeClr val="bg1"/>
                </a:solidFill>
              </a:rPr>
              <a:t>you</a:t>
            </a:r>
            <a:r>
              <a:rPr lang="hr-HR" dirty="0" smtClean="0">
                <a:solidFill>
                  <a:schemeClr val="bg1"/>
                </a:solidFill>
              </a:rPr>
              <a:t> don’t </a:t>
            </a:r>
            <a:r>
              <a:rPr lang="hr-HR" dirty="0" err="1" smtClean="0">
                <a:solidFill>
                  <a:schemeClr val="bg1"/>
                </a:solidFill>
              </a:rPr>
              <a:t>have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so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much</a:t>
            </a:r>
            <a:r>
              <a:rPr lang="hr-HR" dirty="0" smtClean="0">
                <a:solidFill>
                  <a:schemeClr val="bg1"/>
                </a:solidFill>
              </a:rPr>
              <a:t> TIME!</a:t>
            </a:r>
          </a:p>
          <a:p>
            <a:r>
              <a:rPr lang="hr-HR" dirty="0" err="1" smtClean="0">
                <a:solidFill>
                  <a:schemeClr val="bg1"/>
                </a:solidFill>
              </a:rPr>
              <a:t>Our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number</a:t>
            </a:r>
            <a:r>
              <a:rPr lang="hr-HR" dirty="0" smtClean="0">
                <a:solidFill>
                  <a:schemeClr val="bg1"/>
                </a:solidFill>
              </a:rPr>
              <a:t> is 445-643.</a:t>
            </a:r>
          </a:p>
          <a:p>
            <a:r>
              <a:rPr lang="hr-HR" dirty="0" err="1" smtClean="0">
                <a:solidFill>
                  <a:schemeClr val="bg1"/>
                </a:solidFill>
              </a:rPr>
              <a:t>You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can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also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visit</a:t>
            </a:r>
            <a:r>
              <a:rPr lang="hr-HR" dirty="0" smtClean="0">
                <a:solidFill>
                  <a:schemeClr val="bg1"/>
                </a:solidFill>
              </a:rPr>
              <a:t> us </a:t>
            </a:r>
            <a:r>
              <a:rPr lang="hr-HR" dirty="0" err="1" smtClean="0">
                <a:solidFill>
                  <a:schemeClr val="bg1"/>
                </a:solidFill>
              </a:rPr>
              <a:t>in</a:t>
            </a:r>
            <a:r>
              <a:rPr lang="hr-HR" dirty="0" smtClean="0">
                <a:solidFill>
                  <a:schemeClr val="bg1"/>
                </a:solidFill>
              </a:rPr>
              <a:t> Zagreb,New York,</a:t>
            </a:r>
            <a:r>
              <a:rPr lang="hr-HR" dirty="0" err="1" smtClean="0">
                <a:solidFill>
                  <a:schemeClr val="bg1"/>
                </a:solidFill>
              </a:rPr>
              <a:t>Hong</a:t>
            </a:r>
            <a:r>
              <a:rPr lang="hr-HR" dirty="0" smtClean="0">
                <a:solidFill>
                  <a:schemeClr val="bg1"/>
                </a:solidFill>
              </a:rPr>
              <a:t> Kong…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Screenshot_2014-11-18-18-40-42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1268760"/>
            <a:ext cx="271557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9752" y="1700808"/>
            <a:ext cx="4038600" cy="4525963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DON’T FORGET,HE IS HERE,THE BRAND NEW </a:t>
            </a:r>
            <a:r>
              <a:rPr lang="hr-HR" dirty="0" err="1" smtClean="0">
                <a:solidFill>
                  <a:schemeClr val="bg1"/>
                </a:solidFill>
              </a:rPr>
              <a:t>iPhone</a:t>
            </a:r>
            <a:r>
              <a:rPr lang="hr-HR" dirty="0" smtClean="0">
                <a:solidFill>
                  <a:schemeClr val="bg1"/>
                </a:solidFill>
              </a:rPr>
              <a:t> 7!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CALL US AS SOON AS YOU CAN,VISIT US,ORDER THIS PHONE FOR JUST 200$ !!!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7528" y="5949280"/>
            <a:ext cx="2886472" cy="752947"/>
          </a:xfrm>
        </p:spPr>
        <p:txBody>
          <a:bodyPr/>
          <a:lstStyle/>
          <a:p>
            <a:pPr algn="ctr">
              <a:buNone/>
            </a:pPr>
            <a:r>
              <a:rPr lang="hr-HR" dirty="0" err="1" smtClean="0">
                <a:solidFill>
                  <a:schemeClr val="bg1"/>
                </a:solidFill>
              </a:rPr>
              <a:t>Apple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Inc</a:t>
            </a:r>
            <a:r>
              <a:rPr lang="hr-HR" dirty="0" smtClean="0">
                <a:solidFill>
                  <a:schemeClr val="bg1"/>
                </a:solidFill>
              </a:rPr>
              <a:t>.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Izradile: Adriana Jakšić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err="1" smtClean="0">
                <a:solidFill>
                  <a:schemeClr val="bg1"/>
                </a:solidFill>
              </a:rPr>
              <a:t>Antoana</a:t>
            </a:r>
            <a:r>
              <a:rPr lang="hr-HR" dirty="0" smtClean="0">
                <a:solidFill>
                  <a:schemeClr val="bg1"/>
                </a:solidFill>
              </a:rPr>
              <a:t> Zeba, 7.b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iPhone 7</vt:lpstr>
      <vt:lpstr>Slide 2</vt:lpstr>
      <vt:lpstr>Slide 3</vt:lpstr>
      <vt:lpstr>Slide 4</vt:lpstr>
      <vt:lpstr>Slide 5</vt:lpstr>
      <vt:lpstr>Izradile: Adriana Jakšić Antoana Zeba, 7.b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 7</dc:title>
  <dc:creator>PackardBell</dc:creator>
  <cp:lastModifiedBy>PackardBell</cp:lastModifiedBy>
  <cp:revision>3</cp:revision>
  <dcterms:created xsi:type="dcterms:W3CDTF">2014-11-18T17:50:06Z</dcterms:created>
  <dcterms:modified xsi:type="dcterms:W3CDTF">2014-11-18T18:17:55Z</dcterms:modified>
</cp:coreProperties>
</file>