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60"/>
  </p:normalViewPr>
  <p:slideViewPr>
    <p:cSldViewPr>
      <p:cViewPr varScale="1">
        <p:scale>
          <a:sx n="64" d="100"/>
          <a:sy n="64" d="100"/>
        </p:scale>
        <p:origin x="-133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CC0C-CB05-4493-8170-14E6DD3A79CD}" type="datetimeFigureOut">
              <a:rPr lang="hr-HR" smtClean="0"/>
              <a:pPr/>
              <a:t>19.11.2014.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B4AA-AC47-4E11-BEC0-9F331C5CE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CC0C-CB05-4493-8170-14E6DD3A79CD}" type="datetimeFigureOut">
              <a:rPr lang="hr-HR" smtClean="0"/>
              <a:pPr/>
              <a:t>19.11.2014.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B4AA-AC47-4E11-BEC0-9F331C5CE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CC0C-CB05-4493-8170-14E6DD3A79CD}" type="datetimeFigureOut">
              <a:rPr lang="hr-HR" smtClean="0"/>
              <a:pPr/>
              <a:t>19.11.2014.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B4AA-AC47-4E11-BEC0-9F331C5CE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CC0C-CB05-4493-8170-14E6DD3A79CD}" type="datetimeFigureOut">
              <a:rPr lang="hr-HR" smtClean="0"/>
              <a:pPr/>
              <a:t>19.11.2014.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B4AA-AC47-4E11-BEC0-9F331C5CE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CC0C-CB05-4493-8170-14E6DD3A79CD}" type="datetimeFigureOut">
              <a:rPr lang="hr-HR" smtClean="0"/>
              <a:pPr/>
              <a:t>19.11.2014.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B4AA-AC47-4E11-BEC0-9F331C5CE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CC0C-CB05-4493-8170-14E6DD3A79CD}" type="datetimeFigureOut">
              <a:rPr lang="hr-HR" smtClean="0"/>
              <a:pPr/>
              <a:t>19.11.2014.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B4AA-AC47-4E11-BEC0-9F331C5CE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CC0C-CB05-4493-8170-14E6DD3A79CD}" type="datetimeFigureOut">
              <a:rPr lang="hr-HR" smtClean="0"/>
              <a:pPr/>
              <a:t>19.11.2014.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B4AA-AC47-4E11-BEC0-9F331C5CE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CC0C-CB05-4493-8170-14E6DD3A79CD}" type="datetimeFigureOut">
              <a:rPr lang="hr-HR" smtClean="0"/>
              <a:pPr/>
              <a:t>19.11.2014.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B4AA-AC47-4E11-BEC0-9F331C5CE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CC0C-CB05-4493-8170-14E6DD3A79CD}" type="datetimeFigureOut">
              <a:rPr lang="hr-HR" smtClean="0"/>
              <a:pPr/>
              <a:t>19.11.2014.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B4AA-AC47-4E11-BEC0-9F331C5CE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CC0C-CB05-4493-8170-14E6DD3A79CD}" type="datetimeFigureOut">
              <a:rPr lang="hr-HR" smtClean="0"/>
              <a:pPr/>
              <a:t>19.11.2014.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B4AA-AC47-4E11-BEC0-9F331C5CE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CC0C-CB05-4493-8170-14E6DD3A79CD}" type="datetimeFigureOut">
              <a:rPr lang="hr-HR" smtClean="0"/>
              <a:pPr/>
              <a:t>19.11.2014.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B4AA-AC47-4E11-BEC0-9F331C5CE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DCC0C-CB05-4493-8170-14E6DD3A79CD}" type="datetimeFigureOut">
              <a:rPr lang="hr-HR" smtClean="0"/>
              <a:pPr/>
              <a:t>19.11.2014.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EB4AA-AC47-4E11-BEC0-9F331C5CEB4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67744" y="2060848"/>
            <a:ext cx="7772400" cy="1470025"/>
          </a:xfrm>
        </p:spPr>
        <p:txBody>
          <a:bodyPr>
            <a:normAutofit/>
          </a:bodyPr>
          <a:lstStyle/>
          <a:p>
            <a:r>
              <a:rPr lang="hr-HR" sz="6600" b="1" dirty="0" smtClean="0">
                <a:latin typeface="Garamond" pitchFamily="18" charset="0"/>
              </a:rPr>
              <a:t>Eco </a:t>
            </a:r>
            <a:r>
              <a:rPr lang="hr-HR" sz="6600" b="1" dirty="0" err="1" smtClean="0">
                <a:latin typeface="Garamond" pitchFamily="18" charset="0"/>
              </a:rPr>
              <a:t>Bags</a:t>
            </a:r>
            <a:endParaRPr lang="hr-HR" sz="6600" b="1" dirty="0">
              <a:latin typeface="Garamond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435975">
            <a:off x="1713224" y="18453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hr-H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hr-H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  <a:r>
              <a:rPr lang="hr-H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world like </a:t>
            </a:r>
            <a:r>
              <a:rPr lang="hr-H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hr-H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r-H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460432" y="5013176"/>
            <a:ext cx="226368" cy="1112987"/>
          </a:xfrm>
        </p:spPr>
        <p:txBody>
          <a:bodyPr/>
          <a:lstStyle/>
          <a:p>
            <a:pPr algn="ctr">
              <a:buNone/>
            </a:pP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064896" cy="2952328"/>
          </a:xfrm>
        </p:spPr>
        <p:txBody>
          <a:bodyPr>
            <a:normAutofit/>
          </a:bodyPr>
          <a:lstStyle/>
          <a:p>
            <a:pPr algn="l"/>
            <a:r>
              <a:rPr lang="hr-HR" sz="4800" dirty="0" err="1" smtClean="0"/>
              <a:t>Plastic</a:t>
            </a:r>
            <a:r>
              <a:rPr lang="hr-HR" sz="4800" dirty="0" smtClean="0"/>
              <a:t> </a:t>
            </a:r>
            <a:r>
              <a:rPr lang="hr-HR" sz="4800" dirty="0" err="1" smtClean="0"/>
              <a:t>bags</a:t>
            </a:r>
            <a:r>
              <a:rPr lang="hr-HR" sz="4800" dirty="0" smtClean="0"/>
              <a:t> are </a:t>
            </a:r>
            <a:r>
              <a:rPr lang="hr-HR" sz="4800" dirty="0" err="1" smtClean="0"/>
              <a:t>not</a:t>
            </a:r>
            <a:r>
              <a:rPr lang="hr-HR" sz="4800" dirty="0" smtClean="0"/>
              <a:t> </a:t>
            </a:r>
            <a:r>
              <a:rPr lang="hr-HR" sz="4800" dirty="0" err="1" smtClean="0"/>
              <a:t>good</a:t>
            </a:r>
            <a:r>
              <a:rPr lang="hr-HR" sz="4800" dirty="0" smtClean="0"/>
              <a:t> for nature. </a:t>
            </a:r>
            <a:r>
              <a:rPr lang="hr-HR" sz="4800" dirty="0" err="1" smtClean="0"/>
              <a:t>They</a:t>
            </a:r>
            <a:r>
              <a:rPr lang="hr-HR" sz="4800" dirty="0" smtClean="0"/>
              <a:t> </a:t>
            </a:r>
            <a:r>
              <a:rPr lang="en-US" sz="4800" dirty="0" smtClean="0"/>
              <a:t>litter our environment and kill animals </a:t>
            </a:r>
            <a:r>
              <a:rPr lang="hr-HR" sz="4800" dirty="0" smtClean="0"/>
              <a:t>.</a:t>
            </a:r>
            <a:endParaRPr lang="hr-HR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 descr="imagesCH9ZTL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852936"/>
            <a:ext cx="7632848" cy="331236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Save </a:t>
            </a:r>
            <a:r>
              <a:rPr lang="hr-HR" b="1" dirty="0" err="1" smtClean="0">
                <a:solidFill>
                  <a:srgbClr val="0070C0"/>
                </a:solidFill>
              </a:rPr>
              <a:t>the</a:t>
            </a:r>
            <a:r>
              <a:rPr lang="hr-HR" b="1" dirty="0" smtClean="0">
                <a:solidFill>
                  <a:srgbClr val="0070C0"/>
                </a:solidFill>
              </a:rPr>
              <a:t> nature!</a:t>
            </a:r>
            <a:br>
              <a:rPr lang="hr-HR" b="1" dirty="0" smtClean="0">
                <a:solidFill>
                  <a:srgbClr val="0070C0"/>
                </a:solidFill>
              </a:rPr>
            </a:br>
            <a:r>
              <a:rPr lang="hr-HR" b="1" dirty="0" err="1" smtClean="0">
                <a:solidFill>
                  <a:srgbClr val="0070C0"/>
                </a:solidFill>
              </a:rPr>
              <a:t>Use</a:t>
            </a:r>
            <a:r>
              <a:rPr lang="hr-HR" b="1" dirty="0" smtClean="0">
                <a:solidFill>
                  <a:srgbClr val="0070C0"/>
                </a:solidFill>
              </a:rPr>
              <a:t> eco </a:t>
            </a:r>
            <a:r>
              <a:rPr lang="hr-HR" b="1" dirty="0" err="1" smtClean="0">
                <a:solidFill>
                  <a:srgbClr val="0070C0"/>
                </a:solidFill>
              </a:rPr>
              <a:t>bags</a:t>
            </a:r>
            <a:r>
              <a:rPr lang="hr-HR" b="1" dirty="0" smtClean="0">
                <a:solidFill>
                  <a:srgbClr val="0070C0"/>
                </a:solidFill>
              </a:rPr>
              <a:t>!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 descr="311443_10151176189059724_209547500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492896"/>
            <a:ext cx="3401883" cy="403244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hr-HR" dirty="0" err="1" smtClean="0"/>
              <a:t>So</a:t>
            </a:r>
            <a:r>
              <a:rPr lang="hr-HR" dirty="0" smtClean="0"/>
              <a:t> </a:t>
            </a:r>
            <a:r>
              <a:rPr lang="hr-HR" dirty="0" err="1" smtClean="0"/>
              <a:t>many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today</a:t>
            </a:r>
            <a:r>
              <a:rPr lang="hr-HR" dirty="0" smtClean="0"/>
              <a:t> </a:t>
            </a:r>
            <a:r>
              <a:rPr lang="hr-HR" dirty="0" err="1" smtClean="0"/>
              <a:t>go</a:t>
            </a:r>
            <a:r>
              <a:rPr lang="hr-HR" dirty="0" smtClean="0"/>
              <a:t> to </a:t>
            </a:r>
            <a:r>
              <a:rPr lang="hr-HR" dirty="0" err="1" smtClean="0"/>
              <a:t>shop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eco </a:t>
            </a:r>
            <a:r>
              <a:rPr lang="hr-HR" dirty="0" err="1" smtClean="0"/>
              <a:t>bags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 descr="images80SCTF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492896"/>
            <a:ext cx="6425696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Eco </a:t>
            </a:r>
            <a:r>
              <a:rPr lang="hr-HR" dirty="0" err="1" smtClean="0">
                <a:solidFill>
                  <a:schemeClr val="bg1"/>
                </a:solidFill>
              </a:rPr>
              <a:t>bags</a:t>
            </a:r>
            <a:r>
              <a:rPr lang="hr-HR" dirty="0" smtClean="0">
                <a:solidFill>
                  <a:schemeClr val="bg1"/>
                </a:solidFill>
              </a:rPr>
              <a:t> are </a:t>
            </a:r>
            <a:r>
              <a:rPr lang="hr-HR" dirty="0" err="1" smtClean="0">
                <a:solidFill>
                  <a:schemeClr val="bg1"/>
                </a:solidFill>
              </a:rPr>
              <a:t>made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of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fabric</a:t>
            </a:r>
            <a:r>
              <a:rPr lang="hr-HR" dirty="0" smtClean="0">
                <a:solidFill>
                  <a:schemeClr val="bg1"/>
                </a:solidFill>
              </a:rPr>
              <a:t>. </a:t>
            </a:r>
            <a:r>
              <a:rPr lang="hr-HR" dirty="0" err="1" smtClean="0">
                <a:solidFill>
                  <a:schemeClr val="bg1"/>
                </a:solidFill>
              </a:rPr>
              <a:t>Thay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can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be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used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several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times</a:t>
            </a:r>
            <a:r>
              <a:rPr lang="hr-HR" dirty="0" smtClean="0">
                <a:solidFill>
                  <a:schemeClr val="bg1"/>
                </a:solidFill>
              </a:rPr>
              <a:t>. Eco </a:t>
            </a:r>
            <a:r>
              <a:rPr lang="hr-HR" dirty="0" err="1" smtClean="0">
                <a:solidFill>
                  <a:schemeClr val="bg1"/>
                </a:solidFill>
              </a:rPr>
              <a:t>bags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can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recycle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and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we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have</a:t>
            </a:r>
            <a:r>
              <a:rPr lang="hr-HR" dirty="0" smtClean="0">
                <a:solidFill>
                  <a:schemeClr val="bg1"/>
                </a:solidFill>
              </a:rPr>
              <a:t> got new eco </a:t>
            </a:r>
            <a:r>
              <a:rPr lang="hr-HR" dirty="0" err="1" smtClean="0">
                <a:solidFill>
                  <a:schemeClr val="bg1"/>
                </a:solidFill>
              </a:rPr>
              <a:t>bag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i00.i.aliimg.com/photo/v1/133250836/Eco_Friendly_B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068960"/>
            <a:ext cx="4608512" cy="341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47664" y="404664"/>
            <a:ext cx="6400800" cy="1752600"/>
          </a:xfrm>
        </p:spPr>
        <p:txBody>
          <a:bodyPr>
            <a:normAutofit/>
          </a:bodyPr>
          <a:lstStyle/>
          <a:p>
            <a:r>
              <a:rPr lang="hr-HR" sz="4400" b="1" dirty="0" err="1" smtClean="0">
                <a:solidFill>
                  <a:srgbClr val="00B050"/>
                </a:solidFill>
              </a:rPr>
              <a:t>Everybody</a:t>
            </a:r>
            <a:r>
              <a:rPr lang="hr-HR" sz="4400" b="1" dirty="0" smtClean="0">
                <a:solidFill>
                  <a:srgbClr val="00B050"/>
                </a:solidFill>
              </a:rPr>
              <a:t> </a:t>
            </a:r>
            <a:r>
              <a:rPr lang="hr-HR" sz="4400" b="1" dirty="0" err="1" smtClean="0">
                <a:solidFill>
                  <a:srgbClr val="00B050"/>
                </a:solidFill>
              </a:rPr>
              <a:t>can</a:t>
            </a:r>
            <a:r>
              <a:rPr lang="hr-HR" sz="4400" b="1" dirty="0" smtClean="0">
                <a:solidFill>
                  <a:srgbClr val="00B050"/>
                </a:solidFill>
              </a:rPr>
              <a:t> </a:t>
            </a:r>
            <a:r>
              <a:rPr lang="hr-HR" sz="4400" b="1" dirty="0" err="1" smtClean="0">
                <a:solidFill>
                  <a:srgbClr val="00B050"/>
                </a:solidFill>
              </a:rPr>
              <a:t>choose</a:t>
            </a:r>
            <a:r>
              <a:rPr lang="hr-HR" sz="4400" b="1" dirty="0" smtClean="0">
                <a:solidFill>
                  <a:srgbClr val="00B050"/>
                </a:solidFill>
              </a:rPr>
              <a:t> to save nature.</a:t>
            </a:r>
            <a:endParaRPr lang="hr-HR" sz="4400" b="1" dirty="0">
              <a:solidFill>
                <a:srgbClr val="00B050"/>
              </a:solidFill>
            </a:endParaRPr>
          </a:p>
        </p:txBody>
      </p:sp>
      <p:pic>
        <p:nvPicPr>
          <p:cNvPr id="19460" name="Picture 4" descr="http://www.allerdale.gov.uk/images/eco-b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132856"/>
            <a:ext cx="4320480" cy="436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ontent.wallpapers-room.com/resolutions/1920x1200/l/Wallpapers-room_com___look_into_the_horizon_by_philippillgen_1920x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1600" y="1124744"/>
            <a:ext cx="7772400" cy="4032448"/>
          </a:xfrm>
        </p:spPr>
        <p:txBody>
          <a:bodyPr/>
          <a:lstStyle/>
          <a:p>
            <a:r>
              <a:rPr lang="hr-HR" b="1" i="1" dirty="0" err="1" smtClean="0">
                <a:solidFill>
                  <a:srgbClr val="00B050"/>
                </a:solidFill>
                <a:latin typeface="SansSerif" pitchFamily="2" charset="2"/>
              </a:rPr>
              <a:t>Be</a:t>
            </a:r>
            <a:r>
              <a:rPr lang="hr-HR" b="1" i="1" dirty="0" smtClean="0">
                <a:solidFill>
                  <a:srgbClr val="00B050"/>
                </a:solidFill>
                <a:latin typeface="SansSerif" pitchFamily="2" charset="2"/>
              </a:rPr>
              <a:t> </a:t>
            </a:r>
            <a:r>
              <a:rPr lang="hr-HR" b="1" i="1" dirty="0" err="1" smtClean="0">
                <a:solidFill>
                  <a:srgbClr val="00B050"/>
                </a:solidFill>
                <a:latin typeface="SansSerif" pitchFamily="2" charset="2"/>
              </a:rPr>
              <a:t>cool</a:t>
            </a:r>
            <a:r>
              <a:rPr lang="hr-HR" b="1" i="1" dirty="0" smtClean="0">
                <a:solidFill>
                  <a:srgbClr val="00B050"/>
                </a:solidFill>
                <a:latin typeface="SansSerif" pitchFamily="2" charset="2"/>
              </a:rPr>
              <a:t>, </a:t>
            </a:r>
            <a:r>
              <a:rPr lang="hr-HR" b="1" i="1" dirty="0" err="1" smtClean="0">
                <a:solidFill>
                  <a:srgbClr val="00B050"/>
                </a:solidFill>
                <a:latin typeface="SansSerif" pitchFamily="2" charset="2"/>
              </a:rPr>
              <a:t>be</a:t>
            </a:r>
            <a:r>
              <a:rPr lang="hr-HR" b="1" i="1" dirty="0" smtClean="0">
                <a:solidFill>
                  <a:srgbClr val="00B050"/>
                </a:solidFill>
                <a:latin typeface="SansSerif" pitchFamily="2" charset="2"/>
              </a:rPr>
              <a:t> green!</a:t>
            </a:r>
            <a:br>
              <a:rPr lang="hr-HR" b="1" i="1" dirty="0" smtClean="0">
                <a:solidFill>
                  <a:srgbClr val="00B050"/>
                </a:solidFill>
                <a:latin typeface="SansSerif" pitchFamily="2" charset="2"/>
              </a:rPr>
            </a:br>
            <a:endParaRPr lang="hr-HR" b="1" i="1" dirty="0">
              <a:solidFill>
                <a:srgbClr val="00B050"/>
              </a:solidFill>
              <a:latin typeface="SansSerif" pitchFamily="2" charset="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764 0.14689 L -0.25174 -0.08396 " pathEditMode="relative" rAng="0" ptsTypes="AA">
                                      <p:cBhvr>
                                        <p:cTn id="11" dur="250" spd="-100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11500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79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tema</vt:lpstr>
      <vt:lpstr>Eco Bags</vt:lpstr>
      <vt:lpstr>Do you want world like this?</vt:lpstr>
      <vt:lpstr>Plastic bags are not good for nature. They litter our environment and kill animals .</vt:lpstr>
      <vt:lpstr>Save the nature! Use eco bags!</vt:lpstr>
      <vt:lpstr>So many people today go to shop with eco bags.</vt:lpstr>
      <vt:lpstr>Eco bags are made of fabric. Thay can be used several times. Eco bags can recycle and we have got new eco bag.</vt:lpstr>
      <vt:lpstr>PowerPoint Presentation</vt:lpstr>
      <vt:lpstr>Be cool, be green!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Bags</dc:title>
  <dc:creator>pc</dc:creator>
  <cp:lastModifiedBy>Marija</cp:lastModifiedBy>
  <cp:revision>11</cp:revision>
  <dcterms:created xsi:type="dcterms:W3CDTF">2014-11-18T19:46:50Z</dcterms:created>
  <dcterms:modified xsi:type="dcterms:W3CDTF">2014-11-19T16:13:15Z</dcterms:modified>
</cp:coreProperties>
</file>