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2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5" r:id="rId8"/>
    <p:sldId id="294" r:id="rId9"/>
    <p:sldId id="291" r:id="rId10"/>
    <p:sldId id="293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89" r:id="rId25"/>
  </p:sldIdLst>
  <p:sldSz cx="9144000" cy="6858000" type="screen4x3"/>
  <p:notesSz cx="6858000" cy="9144000"/>
  <p:defaultTextStyle>
    <a:defPPr>
      <a:defRPr lang="sr-Latn-C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4" d="100"/>
          <a:sy n="84" d="100"/>
        </p:scale>
        <p:origin x="-1152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slaj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Podnaslov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hr-HR" smtClean="0"/>
              <a:t>Kliknite da biste uredili stil podnaslova matrice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3068F-4388-4BB5-AC81-0E086D4E4CA5}" type="datetimeFigureOut">
              <a:rPr lang="hr-HR" smtClean="0"/>
              <a:t>26.9.2014.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B46D7-372B-4918-BE3A-4A33E16827E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 okomit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3068F-4388-4BB5-AC81-0E086D4E4CA5}" type="datetimeFigureOut">
              <a:rPr lang="hr-HR" smtClean="0"/>
              <a:t>26.9.2014.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B46D7-372B-4918-BE3A-4A33E16827E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Okomiti naslov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komiti naslov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okomitog teksta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3068F-4388-4BB5-AC81-0E086D4E4CA5}" type="datetimeFigureOut">
              <a:rPr lang="hr-HR" smtClean="0"/>
              <a:t>26.9.2014.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B46D7-372B-4918-BE3A-4A33E16827E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 sadržaj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3068F-4388-4BB5-AC81-0E086D4E4CA5}" type="datetimeFigureOut">
              <a:rPr lang="hr-HR" smtClean="0"/>
              <a:t>26.9.2014.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B46D7-372B-4918-BE3A-4A33E16827E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Zaglavlje odjelj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3068F-4388-4BB5-AC81-0E086D4E4CA5}" type="datetimeFigureOut">
              <a:rPr lang="hr-HR" smtClean="0"/>
              <a:t>26.9.2014.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B46D7-372B-4918-BE3A-4A33E16827E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a sadržaj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3068F-4388-4BB5-AC81-0E086D4E4CA5}" type="datetimeFigureOut">
              <a:rPr lang="hr-HR" smtClean="0"/>
              <a:t>26.9.2014.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B46D7-372B-4918-BE3A-4A33E16827E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Usporedb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4" name="Rezervirano mjesto sadržaja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6" name="Rezervirano mjesto sadržaja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7" name="Rezervirano mjesto datum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3068F-4388-4BB5-AC81-0E086D4E4CA5}" type="datetimeFigureOut">
              <a:rPr lang="hr-HR" smtClean="0"/>
              <a:t>26.9.2014.</a:t>
            </a:fld>
            <a:endParaRPr lang="hr-HR"/>
          </a:p>
        </p:txBody>
      </p:sp>
      <p:sp>
        <p:nvSpPr>
          <p:cNvPr id="8" name="Rezervirano mjesto podnožj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9" name="Rezervirano mjesto broja slajd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B46D7-372B-4918-BE3A-4A33E16827E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datum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3068F-4388-4BB5-AC81-0E086D4E4CA5}" type="datetimeFigureOut">
              <a:rPr lang="hr-HR" smtClean="0"/>
              <a:t>26.9.2014.</a:t>
            </a:fld>
            <a:endParaRPr lang="hr-HR"/>
          </a:p>
        </p:txBody>
      </p:sp>
      <p:sp>
        <p:nvSpPr>
          <p:cNvPr id="4" name="Rezervirano mjesto podnožj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broja slajd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B46D7-372B-4918-BE3A-4A33E16827E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n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datum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3068F-4388-4BB5-AC81-0E086D4E4CA5}" type="datetimeFigureOut">
              <a:rPr lang="hr-HR" smtClean="0"/>
              <a:t>26.9.2014.</a:t>
            </a:fld>
            <a:endParaRPr lang="hr-HR"/>
          </a:p>
        </p:txBody>
      </p:sp>
      <p:sp>
        <p:nvSpPr>
          <p:cNvPr id="3" name="Rezervirano mjesto podnožj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4" name="Rezervirano mjesto broja slajd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B46D7-372B-4918-BE3A-4A33E16827E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Sadržaj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adržaja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3068F-4388-4BB5-AC81-0E086D4E4CA5}" type="datetimeFigureOut">
              <a:rPr lang="hr-HR" smtClean="0"/>
              <a:t>26.9.2014.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B46D7-372B-4918-BE3A-4A33E16827E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Slika s opis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slik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hr-HR"/>
          </a:p>
        </p:txBody>
      </p:sp>
      <p:sp>
        <p:nvSpPr>
          <p:cNvPr id="4" name="Rezervirano mjesto teksta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hr-HR" smtClean="0"/>
              <a:t>Kliknite da biste uredili stilove teksta matrice</a:t>
            </a:r>
          </a:p>
        </p:txBody>
      </p:sp>
      <p:sp>
        <p:nvSpPr>
          <p:cNvPr id="5" name="Rezervirano mjesto datum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CA3068F-4388-4BB5-AC81-0E086D4E4CA5}" type="datetimeFigureOut">
              <a:rPr lang="hr-HR" smtClean="0"/>
              <a:t>26.9.2014.</a:t>
            </a:fld>
            <a:endParaRPr lang="hr-HR"/>
          </a:p>
        </p:txBody>
      </p:sp>
      <p:sp>
        <p:nvSpPr>
          <p:cNvPr id="6" name="Rezervirano mjesto podnožj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7" name="Rezervirano mjesto broja slajd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3B46D7-372B-4918-BE3A-4A33E16827EE}" type="slidenum">
              <a:rPr lang="hr-HR" smtClean="0"/>
              <a:t>‹#›</a:t>
            </a:fld>
            <a:endParaRPr lang="hr-H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zervirano mjesto naslova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hr-HR" smtClean="0"/>
              <a:t>Kliknite da biste uredili stil naslova matrice</a:t>
            </a:r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hr-HR" smtClean="0"/>
              <a:t>Kliknite da biste uredili stilove teksta matrice</a:t>
            </a:r>
          </a:p>
          <a:p>
            <a:pPr lvl="1"/>
            <a:r>
              <a:rPr lang="hr-HR" smtClean="0"/>
              <a:t>Druga razina</a:t>
            </a:r>
          </a:p>
          <a:p>
            <a:pPr lvl="2"/>
            <a:r>
              <a:rPr lang="hr-HR" smtClean="0"/>
              <a:t>Treća razina</a:t>
            </a:r>
          </a:p>
          <a:p>
            <a:pPr lvl="3"/>
            <a:r>
              <a:rPr lang="hr-HR" smtClean="0"/>
              <a:t>Četvrta razina</a:t>
            </a:r>
          </a:p>
          <a:p>
            <a:pPr lvl="4"/>
            <a:r>
              <a:rPr lang="hr-HR" smtClean="0"/>
              <a:t>Peta razina</a:t>
            </a:r>
            <a:endParaRPr lang="hr-HR"/>
          </a:p>
        </p:txBody>
      </p:sp>
      <p:sp>
        <p:nvSpPr>
          <p:cNvPr id="4" name="Rezervirano mjesto datum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CA3068F-4388-4BB5-AC81-0E086D4E4CA5}" type="datetimeFigureOut">
              <a:rPr lang="hr-HR" smtClean="0"/>
              <a:t>26.9.2014.</a:t>
            </a:fld>
            <a:endParaRPr lang="hr-HR"/>
          </a:p>
        </p:txBody>
      </p:sp>
      <p:sp>
        <p:nvSpPr>
          <p:cNvPr id="5" name="Rezervirano mjesto podnožj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hr-HR"/>
          </a:p>
        </p:txBody>
      </p:sp>
      <p:sp>
        <p:nvSpPr>
          <p:cNvPr id="6" name="Rezervirano mjesto broja slajd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33B46D7-372B-4918-BE3A-4A33E16827EE}" type="slidenum">
              <a:rPr lang="hr-HR" smtClean="0"/>
              <a:t>‹#›</a:t>
            </a:fld>
            <a:endParaRPr lang="hr-H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sr-Latn-C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8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0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4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7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0.jpe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6.jpeg"/><Relationship Id="rId4" Type="http://schemas.openxmlformats.org/officeDocument/2006/relationships/image" Target="../media/image1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Naslov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5362" name="Picture 2" descr="C:\Users\Jasmina\Desktop\Susret u Francuskoj - za web stranicu\20140516_1622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 bwMode="auto">
          <a:xfrm>
            <a:off x="0" y="1572449"/>
            <a:ext cx="9396536" cy="5285551"/>
          </a:xfrm>
          <a:prstGeom prst="rect">
            <a:avLst/>
          </a:prstGeom>
          <a:noFill/>
        </p:spPr>
      </p:pic>
      <p:sp>
        <p:nvSpPr>
          <p:cNvPr id="7" name="Rezervirano mjesto teksta 6"/>
          <p:cNvSpPr>
            <a:spLocks noGrp="1"/>
          </p:cNvSpPr>
          <p:nvPr>
            <p:ph type="body" sz="half" idx="2"/>
          </p:nvPr>
        </p:nvSpPr>
        <p:spPr>
          <a:xfrm>
            <a:off x="4355976" y="332657"/>
            <a:ext cx="4464496" cy="1656184"/>
          </a:xfrm>
        </p:spPr>
        <p:txBody>
          <a:bodyPr/>
          <a:lstStyle/>
          <a:p>
            <a:r>
              <a:rPr lang="hr-HR" dirty="0" smtClean="0"/>
              <a:t>Festival kruha u Francuskoj</a:t>
            </a:r>
            <a:endParaRPr lang="hr-HR" dirty="0"/>
          </a:p>
        </p:txBody>
      </p:sp>
      <p:pic>
        <p:nvPicPr>
          <p:cNvPr id="4" name="Picture 2" descr="C:\Users\Jasmina\Desktop\Susret u Francuskoj - za web stranicu\20140516_14322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0"/>
            <a:ext cx="4038600" cy="227171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D:\Comenius projekt\Slike susreta u Francuskoj\20140517_12174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483768" y="1412776"/>
            <a:ext cx="8046156" cy="4525963"/>
          </a:xfrm>
          <a:prstGeom prst="rect">
            <a:avLst/>
          </a:prstGeom>
          <a:noFill/>
        </p:spPr>
      </p:pic>
      <p:pic>
        <p:nvPicPr>
          <p:cNvPr id="5" name="Picture 2" descr="D:\Comenius projekt\Slike susreta u Francuskoj\20140517_112538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-1035496"/>
            <a:ext cx="2880320" cy="51205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19256" cy="850106"/>
          </a:xfrm>
        </p:spPr>
        <p:txBody>
          <a:bodyPr/>
          <a:lstStyle/>
          <a:p>
            <a:r>
              <a:rPr lang="hr-HR" dirty="0" smtClean="0"/>
              <a:t>Hrvatski štand </a:t>
            </a:r>
            <a:endParaRPr lang="hr-HR" dirty="0"/>
          </a:p>
        </p:txBody>
      </p:sp>
      <p:pic>
        <p:nvPicPr>
          <p:cNvPr id="9218" name="Picture 2" descr="C:\Users\Jasmina\Desktop\Susret u Francuskoj - za web stranicu\20140517_10034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124744"/>
            <a:ext cx="9147439" cy="540060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 </a:t>
            </a:r>
            <a:r>
              <a:rPr lang="hr-HR" sz="3100" dirty="0" smtClean="0"/>
              <a:t>Naši učenici su na svojoj odjeći predstavili hrvatsku tradiciju: izradu licitara, kravatu, glagoljicu i šahovnicu. </a:t>
            </a:r>
            <a:endParaRPr lang="hr-HR" sz="3100" dirty="0"/>
          </a:p>
        </p:txBody>
      </p:sp>
      <p:pic>
        <p:nvPicPr>
          <p:cNvPr id="7170" name="Picture 2" descr="C:\Users\Jasmina\Desktop\Susret u Francuskoj - za web stranicu\20140517_095419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250" y="1644220"/>
            <a:ext cx="9011840" cy="506916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dirty="0" smtClean="0"/>
              <a:t>Prezentacija spomenara i aktivnosti vođenih u sklopu projekta u našoj školi</a:t>
            </a:r>
            <a:endParaRPr lang="hr-HR" dirty="0"/>
          </a:p>
        </p:txBody>
      </p:sp>
      <p:pic>
        <p:nvPicPr>
          <p:cNvPr id="12290" name="Picture 2" descr="C:\Users\Jasmina\Desktop\Susret u Francuskoj - za web stranicu\20140517_1032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772816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hr-HR" sz="2800" dirty="0" smtClean="0"/>
              <a:t>Na hrvatskom štandu prikazali smo bogatstvo kruha u našoj domovini te smo predstavili slavonsku narodnu tradiciju kroz ručne radove i prehrambene specijalitete.</a:t>
            </a:r>
            <a:endParaRPr lang="hr-HR" sz="2800" dirty="0"/>
          </a:p>
        </p:txBody>
      </p:sp>
      <p:pic>
        <p:nvPicPr>
          <p:cNvPr id="10242" name="Picture 2" descr="C:\Users\Jasmina\Desktop\Susret u Francuskoj - za web stranicu\20140517_095506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4077072"/>
            <a:ext cx="5122912" cy="2376264"/>
          </a:xfrm>
        </p:spPr>
        <p:txBody>
          <a:bodyPr>
            <a:noAutofit/>
          </a:bodyPr>
          <a:lstStyle/>
          <a:p>
            <a:r>
              <a:rPr lang="hr-HR" sz="2800" dirty="0" smtClean="0"/>
              <a:t>Posjetitelji su na našem štandu imali priliku kušati tradicionalne slavonske kolače, lepinje, kobasice, čvarke i kruha s masti i paprikom  te su  dobili  i prigodne poklone koje su izradili učenici naše škole.</a:t>
            </a:r>
            <a:endParaRPr lang="hr-HR" sz="2800" dirty="0"/>
          </a:p>
        </p:txBody>
      </p:sp>
      <p:pic>
        <p:nvPicPr>
          <p:cNvPr id="11266" name="Picture 2" descr="C:\Users\Jasmina\Desktop\Susret u Francuskoj - za web stranicu\20140517_095540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"/>
            <a:ext cx="6352028" cy="3573016"/>
          </a:xfrm>
          <a:prstGeom prst="rect">
            <a:avLst/>
          </a:prstGeom>
          <a:noFill/>
        </p:spPr>
      </p:pic>
      <p:pic>
        <p:nvPicPr>
          <p:cNvPr id="4" name="Picture 2" descr="C:\Users\Jasmina\Desktop\Susret u Francuskoj - za web stranicu\20140517_103240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206711" y="1639881"/>
            <a:ext cx="2937289" cy="521811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410" name="Picture 2" descr="C:\Users\Jasmina\Desktop\Susret u Francuskoj - za web stranicu\IMG_2515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624689"/>
            <a:ext cx="6977748" cy="5233311"/>
          </a:xfrm>
          <a:prstGeom prst="rect">
            <a:avLst/>
          </a:prstGeom>
          <a:noFill/>
        </p:spPr>
      </p:pic>
      <p:pic>
        <p:nvPicPr>
          <p:cNvPr id="4" name="Picture 3" descr="C:\Users\Jasmina\Desktop\Susret u Francuskoj - za web stranicu\20140517_111043.JPG"/>
          <p:cNvPicPr>
            <a:picLocks noGrp="1" noChangeAspect="1" noChangeArrowheads="1"/>
          </p:cNvPicPr>
          <p:nvPr>
            <p:ph sz="half" idx="4294967295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8146" y="0"/>
            <a:ext cx="2545854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4" descr="C:\Users\Jasmina\Desktop\Susret u Francuskoj - za web stranicu\20140517_101145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32037"/>
            <a:ext cx="2545854" cy="4525963"/>
          </a:xfrm>
          <a:prstGeom prst="rect">
            <a:avLst/>
          </a:prstGeom>
          <a:noFill/>
        </p:spPr>
      </p:pic>
      <p:pic>
        <p:nvPicPr>
          <p:cNvPr id="5" name="Picture 5" descr="C:\Users\Jasmina\Desktop\Susret u Francuskoj - za web stranicu\20140517_113941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598146" y="2332037"/>
            <a:ext cx="2545854" cy="4525963"/>
          </a:xfrm>
          <a:prstGeom prst="rect">
            <a:avLst/>
          </a:prstGeom>
          <a:noFill/>
        </p:spPr>
      </p:pic>
      <p:pic>
        <p:nvPicPr>
          <p:cNvPr id="6" name="Picture 2" descr="C:\Users\Jasmina\Desktop\Susret u Francuskoj - za web stranicu\20140517_103445.JPG"/>
          <p:cNvPicPr>
            <a:picLocks noChangeAspect="1" noChangeArrowheads="1"/>
          </p:cNvPicPr>
          <p:nvPr/>
        </p:nvPicPr>
        <p:blipFill>
          <a:blip r:embed="rId4" cstate="print"/>
          <a:stretch>
            <a:fillRect/>
          </a:stretch>
        </p:blipFill>
        <p:spPr bwMode="auto">
          <a:xfrm>
            <a:off x="3203848" y="2332037"/>
            <a:ext cx="2545854" cy="4525963"/>
          </a:xfrm>
          <a:prstGeom prst="rect">
            <a:avLst/>
          </a:prstGeom>
          <a:noFill/>
        </p:spPr>
      </p:pic>
      <p:pic>
        <p:nvPicPr>
          <p:cNvPr id="14338" name="Picture 2" descr="C:\Users\Jasmina\Desktop\Susret u Francuskoj - za web stranicu\20140517_101715.JPG"/>
          <p:cNvPicPr>
            <a:picLocks noGrp="1" noChangeAspect="1" noChangeArrowheads="1"/>
          </p:cNvPicPr>
          <p:nvPr>
            <p:ph idx="1"/>
          </p:nvPr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07704" y="0"/>
            <a:ext cx="5120569" cy="288032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4082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Finski štand</a:t>
            </a:r>
            <a:endParaRPr lang="hr-HR" dirty="0"/>
          </a:p>
        </p:txBody>
      </p:sp>
      <p:pic>
        <p:nvPicPr>
          <p:cNvPr id="1026" name="Picture 2" descr="C:\Users\Jasmina\Desktop\Susret u Francuskoj - za web stranicu\20140517_100520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1052736"/>
            <a:ext cx="4038600" cy="2271713"/>
          </a:xfrm>
          <a:prstGeom prst="rect">
            <a:avLst/>
          </a:prstGeom>
          <a:noFill/>
        </p:spPr>
      </p:pic>
      <p:pic>
        <p:nvPicPr>
          <p:cNvPr id="5" name="Picture 2" descr="C:\Users\Jasmina\Desktop\Susret u Francuskoj - za web stranicu\20140517_100603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68960"/>
            <a:ext cx="7695486" cy="4328711"/>
          </a:xfrm>
          <a:prstGeom prst="rect">
            <a:avLst/>
          </a:prstGeom>
          <a:noFill/>
        </p:spPr>
      </p:pic>
      <p:pic>
        <p:nvPicPr>
          <p:cNvPr id="1027" name="Picture 3" descr="C:\Users\Jasmina\Desktop\Susret u Francuskoj - za web stranicu\20140517_100533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8146" y="0"/>
            <a:ext cx="2545854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Naslov 4"/>
          <p:cNvSpPr>
            <a:spLocks noGrp="1"/>
          </p:cNvSpPr>
          <p:nvPr>
            <p:ph type="title"/>
          </p:nvPr>
        </p:nvSpPr>
        <p:spPr>
          <a:xfrm>
            <a:off x="179512" y="548680"/>
            <a:ext cx="3888432" cy="868958"/>
          </a:xfrm>
        </p:spPr>
        <p:txBody>
          <a:bodyPr>
            <a:normAutofit/>
          </a:bodyPr>
          <a:lstStyle/>
          <a:p>
            <a:r>
              <a:rPr lang="hr-HR" sz="4000" dirty="0" smtClean="0"/>
              <a:t>Talijanski štand</a:t>
            </a:r>
            <a:endParaRPr lang="hr-HR" sz="4000" dirty="0"/>
          </a:p>
        </p:txBody>
      </p:sp>
      <p:pic>
        <p:nvPicPr>
          <p:cNvPr id="5122" name="Picture 2" descr="C:\Users\Jasmina\Desktop\Susret u Francuskoj - za web stranicu\20140517_10073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32037"/>
            <a:ext cx="8046156" cy="4525963"/>
          </a:xfrm>
          <a:prstGeom prst="rect">
            <a:avLst/>
          </a:prstGeom>
          <a:noFill/>
        </p:spPr>
      </p:pic>
      <p:pic>
        <p:nvPicPr>
          <p:cNvPr id="4" name="Picture 2" descr="C:\Users\Jasmina\Desktop\Susret u Francuskoj - za web stranicu\20140517_100654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211960" y="-2115616"/>
            <a:ext cx="2545854" cy="4525963"/>
          </a:xfrm>
          <a:prstGeom prst="rect">
            <a:avLst/>
          </a:prstGeom>
          <a:noFill/>
        </p:spPr>
      </p:pic>
      <p:pic>
        <p:nvPicPr>
          <p:cNvPr id="6" name="Picture 3" descr="C:\Users\Jasmina\Desktop\Susret u Francuskoj - za web stranicu\20140517_1007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598146" y="0"/>
            <a:ext cx="2545854" cy="4525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hr-HR" dirty="0" smtClean="0"/>
              <a:t>Kreativne radionice</a:t>
            </a:r>
            <a:endParaRPr lang="hr-HR" dirty="0"/>
          </a:p>
        </p:txBody>
      </p:sp>
      <p:pic>
        <p:nvPicPr>
          <p:cNvPr id="12290" name="Picture 2" descr="C:\Users\Jasmina\Desktop\Susret u Francuskoj - za web stranicu\20140516_141307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2781" y="1559307"/>
            <a:ext cx="8883825" cy="499715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3851920" y="274638"/>
            <a:ext cx="4896544" cy="1498178"/>
          </a:xfrm>
        </p:spPr>
        <p:txBody>
          <a:bodyPr/>
          <a:lstStyle/>
          <a:p>
            <a:r>
              <a:rPr lang="hr-HR" dirty="0" smtClean="0"/>
              <a:t>Poljski štand</a:t>
            </a:r>
            <a:endParaRPr lang="hr-HR" dirty="0"/>
          </a:p>
        </p:txBody>
      </p:sp>
      <p:pic>
        <p:nvPicPr>
          <p:cNvPr id="6146" name="Picture 2" descr="C:\Users\Jasmina\Desktop\Susret u Francuskoj - za web stranicu\20140517_10080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0"/>
            <a:ext cx="3972374" cy="7061999"/>
          </a:xfrm>
          <a:prstGeom prst="rect">
            <a:avLst/>
          </a:prstGeom>
          <a:noFill/>
        </p:spPr>
      </p:pic>
      <p:pic>
        <p:nvPicPr>
          <p:cNvPr id="6147" name="Picture 3" descr="C:\Users\Jasmina\Desktop\Susret u Francuskoj - za web stranicu\20140517_10082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851920" y="2348880"/>
            <a:ext cx="5616624" cy="3293963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4572000" y="476672"/>
            <a:ext cx="4104456" cy="1080120"/>
          </a:xfrm>
        </p:spPr>
        <p:txBody>
          <a:bodyPr/>
          <a:lstStyle/>
          <a:p>
            <a:r>
              <a:rPr lang="hr-HR" dirty="0" smtClean="0"/>
              <a:t>Turski štand</a:t>
            </a:r>
            <a:endParaRPr lang="hr-HR" dirty="0"/>
          </a:p>
        </p:txBody>
      </p:sp>
      <p:pic>
        <p:nvPicPr>
          <p:cNvPr id="7170" name="Picture 2" descr="C:\Users\Jasmina\Desktop\Susret u Francuskoj - za web stranicu\20140517_100857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563888" y="1988840"/>
            <a:ext cx="5952660" cy="3528392"/>
          </a:xfrm>
          <a:prstGeom prst="rect">
            <a:avLst/>
          </a:prstGeom>
          <a:noFill/>
        </p:spPr>
      </p:pic>
      <p:pic>
        <p:nvPicPr>
          <p:cNvPr id="7171" name="Picture 3" descr="C:\Users\Jasmina\Desktop\Susret u Francuskoj - za web stranicu\20140517_1009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188640"/>
            <a:ext cx="3625974" cy="644617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179512" y="274638"/>
            <a:ext cx="3168352" cy="1354162"/>
          </a:xfrm>
        </p:spPr>
        <p:txBody>
          <a:bodyPr>
            <a:normAutofit fontScale="90000"/>
          </a:bodyPr>
          <a:lstStyle/>
          <a:p>
            <a:r>
              <a:rPr lang="hr-HR" dirty="0" smtClean="0"/>
              <a:t>Francuski štand</a:t>
            </a:r>
            <a:endParaRPr lang="hr-HR" dirty="0"/>
          </a:p>
        </p:txBody>
      </p:sp>
      <p:pic>
        <p:nvPicPr>
          <p:cNvPr id="8194" name="Picture 2" descr="C:\Users\Jasmina\Desktop\Susret u Francuskoj - za web stranicu\20140517_10101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2332037"/>
            <a:ext cx="8046156" cy="4525963"/>
          </a:xfrm>
          <a:prstGeom prst="rect">
            <a:avLst/>
          </a:prstGeom>
          <a:noFill/>
        </p:spPr>
      </p:pic>
      <p:pic>
        <p:nvPicPr>
          <p:cNvPr id="4" name="Picture 2" descr="C:\Users\Jasmina\Desktop\Susret u Francuskoj - za web stranicu\20140517_101029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19872" y="0"/>
            <a:ext cx="4175786" cy="2348880"/>
          </a:xfrm>
          <a:prstGeom prst="rect">
            <a:avLst/>
          </a:prstGeom>
          <a:noFill/>
        </p:spPr>
      </p:pic>
      <p:pic>
        <p:nvPicPr>
          <p:cNvPr id="5" name="Picture 2" descr="C:\Users\Jasmina\Desktop\Susret u Francuskoj - za web stranicu\20140516_124217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7078271" y="-387424"/>
            <a:ext cx="2065729" cy="367240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hr-HR" sz="3100" dirty="0" smtClean="0"/>
              <a:t>Po završetku Festivala učenici su uživali u </a:t>
            </a:r>
            <a:r>
              <a:rPr lang="hr-HR" sz="3100" dirty="0" err="1" smtClean="0"/>
              <a:t>flashmobu</a:t>
            </a:r>
            <a:r>
              <a:rPr lang="hr-HR" sz="3100" dirty="0" smtClean="0"/>
              <a:t>. </a:t>
            </a:r>
            <a:r>
              <a:rPr lang="hr-HR" dirty="0" smtClean="0"/>
              <a:t/>
            </a:r>
            <a:br>
              <a:rPr lang="hr-HR" dirty="0" smtClean="0"/>
            </a:br>
            <a:endParaRPr lang="hr-HR" dirty="0"/>
          </a:p>
        </p:txBody>
      </p:sp>
      <p:pic>
        <p:nvPicPr>
          <p:cNvPr id="5" name="Picture 2" descr="C:\Users\Jasmina\Desktop\Susret u Francuskoj - za web stranicu\20140517_135451.JPG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611560" y="2332037"/>
            <a:ext cx="8046156" cy="4525963"/>
          </a:xfrm>
          <a:prstGeom prst="rect">
            <a:avLst/>
          </a:prstGeom>
          <a:noFill/>
        </p:spPr>
      </p:pic>
      <p:pic>
        <p:nvPicPr>
          <p:cNvPr id="13314" name="Picture 2" descr="C:\Users\Jasmina\Desktop\Susret u Francuskoj - za web stranicu\20140517_125511.JPG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19" y="908720"/>
            <a:ext cx="4352483" cy="2448272"/>
          </a:xfrm>
          <a:prstGeom prst="rect">
            <a:avLst/>
          </a:prstGeom>
          <a:noFill/>
        </p:spPr>
      </p:pic>
      <p:pic>
        <p:nvPicPr>
          <p:cNvPr id="13315" name="Picture 3" descr="C:\Users\Jasmina\Desktop\Susret u Francuskoj - za web stranicu\20140517_125955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644008" y="908720"/>
            <a:ext cx="4320480" cy="2430271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147248" cy="706090"/>
          </a:xfrm>
        </p:spPr>
        <p:txBody>
          <a:bodyPr>
            <a:noAutofit/>
          </a:bodyPr>
          <a:lstStyle/>
          <a:p>
            <a:r>
              <a:rPr lang="hr-HR" sz="3200" dirty="0" smtClean="0"/>
              <a:t>Članak u Posavskoj Hrvatskoj o susretu u Francuskoj</a:t>
            </a:r>
            <a:endParaRPr lang="hr-HR" sz="3200" dirty="0"/>
          </a:p>
        </p:txBody>
      </p:sp>
      <p:pic>
        <p:nvPicPr>
          <p:cNvPr id="1026" name="Picture 2" descr="D:\Comenius projekt\Susret u Francuskoj - za Posavsku Hrvatsku\Članak iz Posavske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507507" y="1224062"/>
            <a:ext cx="6161963" cy="551103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Naslov 3"/>
          <p:cNvSpPr>
            <a:spLocks noGrp="1"/>
          </p:cNvSpPr>
          <p:nvPr>
            <p:ph type="title"/>
          </p:nvPr>
        </p:nvSpPr>
        <p:spPr>
          <a:xfrm>
            <a:off x="179512" y="116632"/>
            <a:ext cx="3168352" cy="2880320"/>
          </a:xfrm>
        </p:spPr>
        <p:txBody>
          <a:bodyPr>
            <a:normAutofit fontScale="90000"/>
          </a:bodyPr>
          <a:lstStyle/>
          <a:p>
            <a:r>
              <a:rPr lang="hr-HR" b="1" dirty="0" smtClean="0"/>
              <a:t> </a:t>
            </a:r>
            <a:r>
              <a:rPr lang="hr-HR" dirty="0" smtClean="0"/>
              <a:t/>
            </a:r>
            <a:br>
              <a:rPr lang="hr-HR" dirty="0" smtClean="0"/>
            </a:br>
            <a:r>
              <a:rPr lang="hr-HR" sz="3100" dirty="0" smtClean="0"/>
              <a:t>Na našoj radionici učenici iz partnerskih država učili su pisati glagoljicu i izrađivati pletena srca s motivom šahovnice</a:t>
            </a:r>
            <a:r>
              <a:rPr lang="hr-HR" dirty="0" smtClean="0"/>
              <a:t>. </a:t>
            </a:r>
            <a:endParaRPr lang="hr-HR" dirty="0"/>
          </a:p>
        </p:txBody>
      </p:sp>
      <p:sp>
        <p:nvSpPr>
          <p:cNvPr id="7" name="Rezervirano mjesto teksta 6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13314" name="Picture 2" descr="C:\Users\Jasmina\Desktop\Susret u Francuskoj - za web stranicu\20140516_141319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0" y="3539401"/>
            <a:ext cx="5899731" cy="3318599"/>
          </a:xfrm>
          <a:prstGeom prst="rect">
            <a:avLst/>
          </a:prstGeom>
          <a:noFill/>
        </p:spPr>
      </p:pic>
      <p:pic>
        <p:nvPicPr>
          <p:cNvPr id="13315" name="Picture 3" descr="C:\Users\Jasmina\Desktop\Susret u Francuskoj - za web stranicu\20140516_141427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38040" y="188640"/>
            <a:ext cx="5705960" cy="3209602"/>
          </a:xfrm>
          <a:prstGeom prst="rect">
            <a:avLst/>
          </a:prstGeom>
          <a:noFill/>
        </p:spPr>
      </p:pic>
      <p:pic>
        <p:nvPicPr>
          <p:cNvPr id="1026" name="Picture 2" descr="C:\Users\Jasmina\Desktop\indeksiraj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660232" y="3933056"/>
            <a:ext cx="1952625" cy="23431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hr-HR" dirty="0" smtClean="0"/>
              <a:t>Turska radionica</a:t>
            </a:r>
            <a:endParaRPr lang="hr-HR" dirty="0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 dirty="0"/>
          </a:p>
        </p:txBody>
      </p:sp>
      <p:pic>
        <p:nvPicPr>
          <p:cNvPr id="14339" name="Picture 3" descr="C:\Users\Jasmina\Desktop\Susret u Francuskoj - za web stranicu\20140516_143412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499992" y="260648"/>
            <a:ext cx="5120570" cy="2952328"/>
          </a:xfrm>
          <a:prstGeom prst="rect">
            <a:avLst/>
          </a:prstGeom>
          <a:noFill/>
        </p:spPr>
      </p:pic>
      <p:pic>
        <p:nvPicPr>
          <p:cNvPr id="7" name="Picture 3" descr="C:\Users\Jasmina\Desktop\Susret u Francuskoj - za web stranicu\20140516_14345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7544" y="2906712"/>
            <a:ext cx="2483768" cy="3951288"/>
          </a:xfrm>
          <a:prstGeom prst="rect">
            <a:avLst/>
          </a:prstGeom>
          <a:noFill/>
        </p:spPr>
      </p:pic>
      <p:pic>
        <p:nvPicPr>
          <p:cNvPr id="14338" name="Picture 2" descr="C:\Users\Jasmina\Desktop\Susret u Francuskoj - za web stranicu\20140516_141518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756592" y="260648"/>
            <a:ext cx="5248583" cy="2952328"/>
          </a:xfrm>
          <a:prstGeom prst="rect">
            <a:avLst/>
          </a:prstGeom>
          <a:noFill/>
        </p:spPr>
      </p:pic>
      <p:pic>
        <p:nvPicPr>
          <p:cNvPr id="8" name="Picture 2" descr="C:\Users\Jasmina\Desktop\Susret u Francuskoj - za web stranicu\20140516_144332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131840" y="3429000"/>
            <a:ext cx="5868144" cy="33008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endParaRPr lang="hr-HR"/>
          </a:p>
        </p:txBody>
      </p:sp>
      <p:pic>
        <p:nvPicPr>
          <p:cNvPr id="2050" name="Picture 2" descr="C:\Users\Jasmina\Desktop\Susret u Francuskoj - za web stranicu\20140516_144056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7544" y="260648"/>
            <a:ext cx="4032448" cy="6912766"/>
          </a:xfrm>
          <a:prstGeom prst="rect">
            <a:avLst/>
          </a:prstGeom>
          <a:noFill/>
        </p:spPr>
      </p:pic>
      <p:pic>
        <p:nvPicPr>
          <p:cNvPr id="2051" name="Picture 3" descr="C:\Users\Jasmina\Desktop\Susret u Francuskoj - za web stranicu\20140516_144301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60648"/>
            <a:ext cx="4281964" cy="76123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457200" y="0"/>
            <a:ext cx="8579296" cy="1124744"/>
          </a:xfrm>
        </p:spPr>
        <p:txBody>
          <a:bodyPr>
            <a:normAutofit/>
          </a:bodyPr>
          <a:lstStyle/>
          <a:p>
            <a:r>
              <a:rPr lang="hr-HR" sz="3200" dirty="0" smtClean="0"/>
              <a:t>Učenici su se okušali i u znanju igrajući </a:t>
            </a:r>
            <a:r>
              <a:rPr lang="hr-HR" sz="3200" dirty="0" err="1" smtClean="0"/>
              <a:t>Eurokviz</a:t>
            </a:r>
            <a:endParaRPr lang="hr-HR" sz="3200" dirty="0"/>
          </a:p>
        </p:txBody>
      </p:sp>
      <p:sp>
        <p:nvSpPr>
          <p:cNvPr id="3" name="Rezervirano mjesto teksta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hr-HR"/>
          </a:p>
        </p:txBody>
      </p:sp>
      <p:sp>
        <p:nvSpPr>
          <p:cNvPr id="5" name="Rezervirano mjesto teksta 4"/>
          <p:cNvSpPr>
            <a:spLocks noGrp="1"/>
          </p:cNvSpPr>
          <p:nvPr>
            <p:ph type="body" sz="quarter" idx="3"/>
          </p:nvPr>
        </p:nvSpPr>
        <p:spPr>
          <a:xfrm>
            <a:off x="4645025" y="908721"/>
            <a:ext cx="4319463" cy="1656184"/>
          </a:xfrm>
        </p:spPr>
        <p:txBody>
          <a:bodyPr>
            <a:normAutofit fontScale="85000" lnSpcReduction="10000"/>
          </a:bodyPr>
          <a:lstStyle/>
          <a:p>
            <a:r>
              <a:rPr lang="hr-HR" dirty="0" smtClean="0"/>
              <a:t>Osim službene računalne verzije kviza,  francuski učenik </a:t>
            </a:r>
            <a:r>
              <a:rPr lang="hr-HR" dirty="0" err="1" smtClean="0"/>
              <a:t>Quentin</a:t>
            </a:r>
            <a:r>
              <a:rPr lang="hr-HR" dirty="0" smtClean="0"/>
              <a:t> </a:t>
            </a:r>
            <a:r>
              <a:rPr lang="hr-HR" dirty="0" err="1" smtClean="0"/>
              <a:t>Januel</a:t>
            </a:r>
            <a:r>
              <a:rPr lang="hr-HR" dirty="0" smtClean="0"/>
              <a:t> (14 godina) osmislio je </a:t>
            </a:r>
            <a:r>
              <a:rPr lang="hr-HR" dirty="0" err="1" smtClean="0"/>
              <a:t>Eurokviz</a:t>
            </a:r>
            <a:r>
              <a:rPr lang="hr-HR" dirty="0" smtClean="0"/>
              <a:t> u formi igre </a:t>
            </a:r>
            <a:r>
              <a:rPr lang="hr-HR" dirty="0" err="1" smtClean="0"/>
              <a:t>Supermario</a:t>
            </a:r>
            <a:r>
              <a:rPr lang="hr-HR" dirty="0" smtClean="0"/>
              <a:t>. Njegova verzija kviza privukla je veliku pažnju učenika.</a:t>
            </a:r>
            <a:endParaRPr lang="hr-HR" dirty="0"/>
          </a:p>
        </p:txBody>
      </p:sp>
      <p:pic>
        <p:nvPicPr>
          <p:cNvPr id="16386" name="Picture 2" descr="C:\Users\Jasmina\Desktop\Susret u Francuskoj - za web stranicu\20140516_142620.JPG"/>
          <p:cNvPicPr>
            <a:picLocks noGrp="1" noChangeAspect="1" noChangeArrowheads="1"/>
          </p:cNvPicPr>
          <p:nvPr>
            <p:ph sz="half" idx="2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663503" y="2564904"/>
            <a:ext cx="4480497" cy="2520280"/>
          </a:xfrm>
          <a:prstGeom prst="rect">
            <a:avLst/>
          </a:prstGeom>
          <a:noFill/>
        </p:spPr>
      </p:pic>
      <p:pic>
        <p:nvPicPr>
          <p:cNvPr id="16387" name="Picture 3" descr="C:\Users\Jasmina\Desktop\Susret u Francuskoj - za web stranicu\20140516_142634.JPG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-228532" y="980728"/>
            <a:ext cx="4809860" cy="2705546"/>
          </a:xfrm>
          <a:prstGeom prst="rect">
            <a:avLst/>
          </a:prstGeom>
          <a:noFill/>
        </p:spPr>
      </p:pic>
      <p:pic>
        <p:nvPicPr>
          <p:cNvPr id="9" name="Picture 2" descr="C:\Users\Jasmina\Desktop\Susret u Francuskoj - za web stranicu\20140516_144606.JP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-44513" y="3861048"/>
            <a:ext cx="4552245" cy="2560638"/>
          </a:xfrm>
          <a:prstGeom prst="rect">
            <a:avLst/>
          </a:prstGeom>
          <a:noFill/>
        </p:spPr>
      </p:pic>
      <p:pic>
        <p:nvPicPr>
          <p:cNvPr id="2050" name="Picture 2" descr="C:\Users\Jasmina\Desktop\images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6019853" y="5157817"/>
            <a:ext cx="1656184" cy="165618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Naslov 1"/>
          <p:cNvSpPr>
            <a:spLocks noGrp="1"/>
          </p:cNvSpPr>
          <p:nvPr>
            <p:ph type="title"/>
          </p:nvPr>
        </p:nvSpPr>
        <p:spPr>
          <a:xfrm>
            <a:off x="0" y="274638"/>
            <a:ext cx="5508104" cy="1143000"/>
          </a:xfrm>
        </p:spPr>
        <p:txBody>
          <a:bodyPr>
            <a:normAutofit/>
          </a:bodyPr>
          <a:lstStyle/>
          <a:p>
            <a:r>
              <a:rPr lang="hr-HR" sz="3200" dirty="0" smtClean="0"/>
              <a:t>17.5.2014. Festival kruha</a:t>
            </a:r>
            <a:endParaRPr lang="hr-HR" sz="3200" dirty="0"/>
          </a:p>
        </p:txBody>
      </p:sp>
      <p:pic>
        <p:nvPicPr>
          <p:cNvPr id="11266" name="Picture 2" descr="C:\Users\Jasmina\Desktop\Susret u Francuskoj - za web stranicu\20140517_122531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280369" y="1556792"/>
            <a:ext cx="9424369" cy="5301208"/>
          </a:xfrm>
          <a:prstGeom prst="rect">
            <a:avLst/>
          </a:prstGeom>
          <a:noFill/>
        </p:spPr>
      </p:pic>
      <p:pic>
        <p:nvPicPr>
          <p:cNvPr id="5" name="Picture 2" descr="C:\Users\Jasmina\Desktop\Susret u Francuskoj - za web stranicu\20140517_101554.JPG"/>
          <p:cNvPicPr>
            <a:picLocks noGrp="1" noChangeAspect="1" noChangeArrowheads="1"/>
          </p:cNvPicPr>
          <p:nvPr>
            <p:ph idx="1"/>
          </p:nvPr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624978" y="0"/>
            <a:ext cx="3519022" cy="197945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D:\Comenius projekt\Slike susreta u Francuskoj\20140517_123023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-145032" y="980728"/>
            <a:ext cx="9289032" cy="5225081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 descr="D:\Comenius projekt\Slike susreta u Francuskoj\20140517_101554.JPG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48922" y="1600200"/>
            <a:ext cx="8046156" cy="4525963"/>
          </a:xfrm>
          <a:prstGeom prst="rect">
            <a:avLst/>
          </a:prstGeom>
          <a:noFill/>
        </p:spPr>
      </p:pic>
      <p:pic>
        <p:nvPicPr>
          <p:cNvPr id="5" name="Picture 2" descr="D:\Comenius projekt\Slike susreta u Francuskoj\20140517_101306.JP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776737" y="0"/>
            <a:ext cx="2367263" cy="4208469"/>
          </a:xfrm>
          <a:prstGeom prst="rect">
            <a:avLst/>
          </a:prstGeom>
          <a:noFill/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name="Office tem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28</TotalTime>
  <Words>171</Words>
  <Application>Microsoft Office PowerPoint</Application>
  <PresentationFormat>Prikaz na zaslonu (4:3)</PresentationFormat>
  <Paragraphs>19</Paragraphs>
  <Slides>24</Slides>
  <Notes>0</Notes>
  <HiddenSlides>0</HiddenSlides>
  <MMClips>0</MMClips>
  <ScaleCrop>false</ScaleCrop>
  <HeadingPairs>
    <vt:vector size="4" baseType="variant">
      <vt:variant>
        <vt:lpstr>Tema</vt:lpstr>
      </vt:variant>
      <vt:variant>
        <vt:i4>1</vt:i4>
      </vt:variant>
      <vt:variant>
        <vt:lpstr>Naslovi slajdova</vt:lpstr>
      </vt:variant>
      <vt:variant>
        <vt:i4>24</vt:i4>
      </vt:variant>
    </vt:vector>
  </HeadingPairs>
  <TitlesOfParts>
    <vt:vector size="25" baseType="lpstr">
      <vt:lpstr>Office tema</vt:lpstr>
      <vt:lpstr>Slajd 1</vt:lpstr>
      <vt:lpstr>Kreativne radionice</vt:lpstr>
      <vt:lpstr>  Na našoj radionici učenici iz partnerskih država učili su pisati glagoljicu i izrađivati pletena srca s motivom šahovnice. </vt:lpstr>
      <vt:lpstr>Slajd 4</vt:lpstr>
      <vt:lpstr>Slajd 5</vt:lpstr>
      <vt:lpstr>Učenici su se okušali i u znanju igrajući Eurokviz</vt:lpstr>
      <vt:lpstr>17.5.2014. Festival kruha</vt:lpstr>
      <vt:lpstr>Slajd 8</vt:lpstr>
      <vt:lpstr>Slajd 9</vt:lpstr>
      <vt:lpstr>Slajd 10</vt:lpstr>
      <vt:lpstr>Hrvatski štand </vt:lpstr>
      <vt:lpstr> Naši učenici su na svojoj odjeći predstavili hrvatsku tradiciju: izradu licitara, kravatu, glagoljicu i šahovnicu. </vt:lpstr>
      <vt:lpstr>Prezentacija spomenara i aktivnosti vođenih u sklopu projekta u našoj školi</vt:lpstr>
      <vt:lpstr>Na hrvatskom štandu prikazali smo bogatstvo kruha u našoj domovini te smo predstavili slavonsku narodnu tradiciju kroz ručne radove i prehrambene specijalitete.</vt:lpstr>
      <vt:lpstr>Posjetitelji su na našem štandu imali priliku kušati tradicionalne slavonske kolače, lepinje, kobasice, čvarke i kruha s masti i paprikom  te su  dobili  i prigodne poklone koje su izradili učenici naše škole.</vt:lpstr>
      <vt:lpstr>Slajd 16</vt:lpstr>
      <vt:lpstr>Slajd 17</vt:lpstr>
      <vt:lpstr>Finski štand</vt:lpstr>
      <vt:lpstr>Talijanski štand</vt:lpstr>
      <vt:lpstr>Poljski štand</vt:lpstr>
      <vt:lpstr>Turski štand</vt:lpstr>
      <vt:lpstr>Francuski štand</vt:lpstr>
      <vt:lpstr>Po završetku Festivala učenici su uživali u flashmobu.  </vt:lpstr>
      <vt:lpstr>Članak u Posavskoj Hrvatskoj o susretu u Francuskoj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Jasmina</dc:creator>
  <cp:lastModifiedBy>Jasmina</cp:lastModifiedBy>
  <cp:revision>3</cp:revision>
  <dcterms:created xsi:type="dcterms:W3CDTF">2014-09-26T13:01:31Z</dcterms:created>
  <dcterms:modified xsi:type="dcterms:W3CDTF">2014-09-26T13:29:46Z</dcterms:modified>
</cp:coreProperties>
</file>