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5D4B35E-4E0E-49DF-8B59-5F3854A66AE5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A3C3A1-59B4-4062-872B-49F1A4900E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D4B35E-4E0E-49DF-8B59-5F3854A66AE5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A3C3A1-59B4-4062-872B-49F1A4900E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D4B35E-4E0E-49DF-8B59-5F3854A66AE5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A3C3A1-59B4-4062-872B-49F1A4900E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D4B35E-4E0E-49DF-8B59-5F3854A66AE5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A3C3A1-59B4-4062-872B-49F1A4900E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5D4B35E-4E0E-49DF-8B59-5F3854A66AE5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A3C3A1-59B4-4062-872B-49F1A4900E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D4B35E-4E0E-49DF-8B59-5F3854A66AE5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FA3C3A1-59B4-4062-872B-49F1A4900E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D4B35E-4E0E-49DF-8B59-5F3854A66AE5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FA3C3A1-59B4-4062-872B-49F1A4900E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D4B35E-4E0E-49DF-8B59-5F3854A66AE5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A3C3A1-59B4-4062-872B-49F1A4900E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D4B35E-4E0E-49DF-8B59-5F3854A66AE5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A3C3A1-59B4-4062-872B-49F1A4900E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5D4B35E-4E0E-49DF-8B59-5F3854A66AE5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A3C3A1-59B4-4062-872B-49F1A4900E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5D4B35E-4E0E-49DF-8B59-5F3854A66AE5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A3C3A1-59B4-4062-872B-49F1A4900E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5D4B35E-4E0E-49DF-8B59-5F3854A66AE5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FA3C3A1-59B4-4062-872B-49F1A4900E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1470025"/>
          </a:xfrm>
        </p:spPr>
        <p:txBody>
          <a:bodyPr>
            <a:noAutofit/>
          </a:bodyPr>
          <a:lstStyle/>
          <a:p>
            <a:r>
              <a:rPr lang="hr-HR" sz="6600" dirty="0" smtClean="0"/>
              <a:t>NAPOLEON BONAPARTE</a:t>
            </a:r>
            <a:endParaRPr lang="en-US" sz="6600" dirty="0"/>
          </a:p>
        </p:txBody>
      </p:sp>
      <p:pic>
        <p:nvPicPr>
          <p:cNvPr id="4" name="Picture 3" descr="David_napole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3000372"/>
            <a:ext cx="2828592" cy="335758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Who is Napoleon?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he was born on 15. 8. in 1769.</a:t>
            </a:r>
          </a:p>
          <a:p>
            <a:r>
              <a:rPr lang="hr-HR" dirty="0" smtClean="0"/>
              <a:t>he was one of the most famous French military officers and emperors</a:t>
            </a:r>
          </a:p>
          <a:p>
            <a:r>
              <a:rPr lang="hr-HR" dirty="0" smtClean="0"/>
              <a:t>first he was a general and later he grew up to a great emperor </a:t>
            </a:r>
          </a:p>
          <a:p>
            <a:r>
              <a:rPr lang="hr-HR" dirty="0" smtClean="0"/>
              <a:t>he had a lot of war successes for France</a:t>
            </a:r>
          </a:p>
          <a:p>
            <a:r>
              <a:rPr lang="hr-HR" dirty="0" smtClean="0"/>
              <a:t>he also had many wives</a:t>
            </a:r>
          </a:p>
          <a:p>
            <a:endParaRPr lang="en-US" dirty="0"/>
          </a:p>
        </p:txBody>
      </p:sp>
      <p:pic>
        <p:nvPicPr>
          <p:cNvPr id="5" name="Content Placeholder 4" descr="Kin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43570" y="1428736"/>
            <a:ext cx="2347452" cy="2214578"/>
          </a:xfrm>
        </p:spPr>
      </p:pic>
      <p:pic>
        <p:nvPicPr>
          <p:cNvPr id="6" name="Picture 5" descr="napoleon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3786191"/>
            <a:ext cx="2272598" cy="278608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War successes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Napoleon had many battles and wars but his 7 biggest ones are:</a:t>
            </a:r>
          </a:p>
          <a:p>
            <a:r>
              <a:rPr lang="hr-HR" dirty="0" smtClean="0"/>
              <a:t>Trafalgar 1805.</a:t>
            </a:r>
          </a:p>
          <a:p>
            <a:r>
              <a:rPr lang="hr-HR" dirty="0" smtClean="0"/>
              <a:t>Austerlitz 1805.</a:t>
            </a:r>
          </a:p>
          <a:p>
            <a:r>
              <a:rPr lang="hr-HR" dirty="0" smtClean="0"/>
              <a:t>Jena 1806.</a:t>
            </a:r>
          </a:p>
          <a:p>
            <a:r>
              <a:rPr lang="hr-HR" dirty="0" smtClean="0"/>
              <a:t>Wagram 1809.</a:t>
            </a:r>
          </a:p>
          <a:p>
            <a:r>
              <a:rPr lang="hr-HR" dirty="0" smtClean="0"/>
              <a:t>Borodino 1812.</a:t>
            </a:r>
          </a:p>
          <a:p>
            <a:r>
              <a:rPr lang="hr-HR" dirty="0" smtClean="0"/>
              <a:t>Leipzig 1813.</a:t>
            </a:r>
          </a:p>
          <a:p>
            <a:r>
              <a:rPr lang="hr-HR" dirty="0" smtClean="0"/>
              <a:t>Waterloo 1815.</a:t>
            </a:r>
            <a:endParaRPr lang="en-US" dirty="0"/>
          </a:p>
        </p:txBody>
      </p:sp>
      <p:pic>
        <p:nvPicPr>
          <p:cNvPr id="5" name="Content Placeholder 4" descr="Battle_of_Leipzi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1643050"/>
            <a:ext cx="3643338" cy="2146154"/>
          </a:xfrm>
        </p:spPr>
      </p:pic>
      <p:pic>
        <p:nvPicPr>
          <p:cNvPr id="6" name="Picture 5" descr="Germany_Leipz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290" y="4000504"/>
            <a:ext cx="3654923" cy="257585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Battle near Austerlitz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it happened in 1805.</a:t>
            </a:r>
          </a:p>
          <a:p>
            <a:r>
              <a:rPr lang="hr-HR" dirty="0" smtClean="0"/>
              <a:t>Napoleon won the battle against Austrian and Russian army</a:t>
            </a:r>
          </a:p>
          <a:p>
            <a:r>
              <a:rPr lang="hr-HR" dirty="0" smtClean="0"/>
              <a:t>it”s second name is “The battle of the three armies”</a:t>
            </a:r>
          </a:p>
          <a:p>
            <a:r>
              <a:rPr lang="hr-HR" dirty="0" smtClean="0"/>
              <a:t>Aleksandar I. </a:t>
            </a:r>
            <a:r>
              <a:rPr lang="hr-HR" dirty="0"/>
              <a:t>a</a:t>
            </a:r>
            <a:r>
              <a:rPr lang="hr-HR" dirty="0" smtClean="0"/>
              <a:t>nd Franjo I. </a:t>
            </a:r>
            <a:r>
              <a:rPr lang="hr-HR" dirty="0"/>
              <a:t>a</a:t>
            </a:r>
            <a:r>
              <a:rPr lang="hr-HR" dirty="0" smtClean="0"/>
              <a:t>lso participated</a:t>
            </a:r>
            <a:endParaRPr lang="en-US" dirty="0"/>
          </a:p>
        </p:txBody>
      </p:sp>
      <p:pic>
        <p:nvPicPr>
          <p:cNvPr id="5" name="Content Placeholder 4" descr="unnamed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643050"/>
            <a:ext cx="4038600" cy="2271713"/>
          </a:xfrm>
        </p:spPr>
      </p:pic>
      <p:pic>
        <p:nvPicPr>
          <p:cNvPr id="6" name="Picture 5" descr="to075cs800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4071942"/>
            <a:ext cx="4000528" cy="229538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Battle near Leipzig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it happened in 1813. in Leipzig in Russia</a:t>
            </a:r>
          </a:p>
          <a:p>
            <a:r>
              <a:rPr lang="hr-HR" dirty="0" smtClean="0"/>
              <a:t>it was his biggest defeat and after that battle he had to give up on his crown</a:t>
            </a:r>
          </a:p>
          <a:p>
            <a:r>
              <a:rPr lang="hr-HR" dirty="0" smtClean="0"/>
              <a:t>it”s second name is “The battle of nations”</a:t>
            </a:r>
            <a:endParaRPr lang="en-US" dirty="0"/>
          </a:p>
        </p:txBody>
      </p:sp>
      <p:pic>
        <p:nvPicPr>
          <p:cNvPr id="1026" name="Picture 2" descr="Slikovni rezultat za napoleon bonaparte leipz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1" y="1549494"/>
            <a:ext cx="3643338" cy="2515401"/>
          </a:xfrm>
          <a:prstGeom prst="rect">
            <a:avLst/>
          </a:prstGeom>
          <a:noFill/>
        </p:spPr>
      </p:pic>
      <p:pic>
        <p:nvPicPr>
          <p:cNvPr id="1028" name="Picture 4" descr="Slikovni rezultat za napoleon bonaparte leipz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286256"/>
            <a:ext cx="3673953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500174"/>
            <a:ext cx="735811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/>
              <a:t>PREZENTACIJU</a:t>
            </a:r>
            <a:r>
              <a:rPr lang="hr-HR" dirty="0" smtClean="0"/>
              <a:t>     </a:t>
            </a:r>
            <a:r>
              <a:rPr lang="hr-HR" sz="4000" dirty="0" smtClean="0"/>
              <a:t>IZRADILA</a:t>
            </a:r>
            <a:r>
              <a:rPr lang="hr-HR" dirty="0" smtClean="0"/>
              <a:t>: </a:t>
            </a:r>
          </a:p>
          <a:p>
            <a:r>
              <a:rPr lang="hr-HR" sz="7200" dirty="0" smtClean="0"/>
              <a:t>                  </a:t>
            </a:r>
            <a:r>
              <a:rPr lang="hr-HR" sz="7200" dirty="0" smtClean="0">
                <a:sym typeface="Wingdings" pitchFamily="2" charset="2"/>
              </a:rPr>
              <a:t></a:t>
            </a:r>
            <a:r>
              <a:rPr lang="hr-HR" dirty="0" smtClean="0"/>
              <a:t>                               </a:t>
            </a:r>
            <a:r>
              <a:rPr lang="hr-HR" sz="5400" dirty="0" smtClean="0"/>
              <a:t>REA</a:t>
            </a:r>
            <a:r>
              <a:rPr lang="hr-HR" dirty="0" smtClean="0"/>
              <a:t>      </a:t>
            </a:r>
            <a:r>
              <a:rPr lang="hr-HR" sz="5400" dirty="0" smtClean="0"/>
              <a:t>BARIŠIĆ</a:t>
            </a: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137</TotalTime>
  <Words>177</Words>
  <Application>Microsoft Office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Foundry</vt:lpstr>
      <vt:lpstr>NAPOLEON BONAPARTE</vt:lpstr>
      <vt:lpstr>Who is Napoleon? </vt:lpstr>
      <vt:lpstr>War successes</vt:lpstr>
      <vt:lpstr>Battle near Austerlitz</vt:lpstr>
      <vt:lpstr>Battle near Leipzig</vt:lpstr>
      <vt:lpstr>Slide 6</vt:lpstr>
    </vt:vector>
  </TitlesOfParts>
  <Company>http://sharingcentre.info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NAPOLEON BONAPARTE</dc:title>
  <dc:creator>Activated User</dc:creator>
  <cp:lastModifiedBy>Activated User</cp:lastModifiedBy>
  <cp:revision>13</cp:revision>
  <dcterms:created xsi:type="dcterms:W3CDTF">2017-03-14T14:03:33Z</dcterms:created>
  <dcterms:modified xsi:type="dcterms:W3CDTF">2017-03-15T18:39:47Z</dcterms:modified>
</cp:coreProperties>
</file>