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E914-5610-476B-A2E4-E633F20D6674}" type="datetimeFigureOut">
              <a:rPr lang="hr-HR" smtClean="0"/>
              <a:pPr/>
              <a:t>16.3.2017.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61C9-51A0-4E05-AFE0-E3C797F3B8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E914-5610-476B-A2E4-E633F20D6674}" type="datetimeFigureOut">
              <a:rPr lang="hr-HR" smtClean="0"/>
              <a:pPr/>
              <a:t>16.3.2017.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61C9-51A0-4E05-AFE0-E3C797F3B8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E914-5610-476B-A2E4-E633F20D6674}" type="datetimeFigureOut">
              <a:rPr lang="hr-HR" smtClean="0"/>
              <a:pPr/>
              <a:t>16.3.2017.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61C9-51A0-4E05-AFE0-E3C797F3B8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E914-5610-476B-A2E4-E633F20D6674}" type="datetimeFigureOut">
              <a:rPr lang="hr-HR" smtClean="0"/>
              <a:pPr/>
              <a:t>16.3.2017.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61C9-51A0-4E05-AFE0-E3C797F3B8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E914-5610-476B-A2E4-E633F20D6674}" type="datetimeFigureOut">
              <a:rPr lang="hr-HR" smtClean="0"/>
              <a:pPr/>
              <a:t>16.3.2017.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61C9-51A0-4E05-AFE0-E3C797F3B8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E914-5610-476B-A2E4-E633F20D6674}" type="datetimeFigureOut">
              <a:rPr lang="hr-HR" smtClean="0"/>
              <a:pPr/>
              <a:t>16.3.2017.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61C9-51A0-4E05-AFE0-E3C797F3B8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E914-5610-476B-A2E4-E633F20D6674}" type="datetimeFigureOut">
              <a:rPr lang="hr-HR" smtClean="0"/>
              <a:pPr/>
              <a:t>16.3.2017.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61C9-51A0-4E05-AFE0-E3C797F3B8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E914-5610-476B-A2E4-E633F20D6674}" type="datetimeFigureOut">
              <a:rPr lang="hr-HR" smtClean="0"/>
              <a:pPr/>
              <a:t>16.3.2017.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61C9-51A0-4E05-AFE0-E3C797F3B8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E914-5610-476B-A2E4-E633F20D6674}" type="datetimeFigureOut">
              <a:rPr lang="hr-HR" smtClean="0"/>
              <a:pPr/>
              <a:t>16.3.2017.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61C9-51A0-4E05-AFE0-E3C797F3B8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E914-5610-476B-A2E4-E633F20D6674}" type="datetimeFigureOut">
              <a:rPr lang="hr-HR" smtClean="0"/>
              <a:pPr/>
              <a:t>16.3.2017.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61C9-51A0-4E05-AFE0-E3C797F3B8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E914-5610-476B-A2E4-E633F20D6674}" type="datetimeFigureOut">
              <a:rPr lang="hr-HR" smtClean="0"/>
              <a:pPr/>
              <a:t>16.3.2017.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2661C9-51A0-4E05-AFE0-E3C797F3B8A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EBE914-5610-476B-A2E4-E633F20D6674}" type="datetimeFigureOut">
              <a:rPr lang="hr-HR" smtClean="0"/>
              <a:pPr/>
              <a:t>16.3.2017.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2661C9-51A0-4E05-AFE0-E3C797F3B8A5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hr-HR" sz="6600" dirty="0" smtClean="0">
                <a:solidFill>
                  <a:srgbClr val="FFC000"/>
                </a:solidFill>
              </a:rPr>
              <a:t>Dražen Petrović</a:t>
            </a:r>
            <a:endParaRPr lang="hr-HR" sz="6600" dirty="0">
              <a:solidFill>
                <a:srgbClr val="FFC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13132" y="3573016"/>
            <a:ext cx="2783004" cy="315231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Dražen Petrović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389120"/>
          </a:xfrm>
        </p:spPr>
        <p:txBody>
          <a:bodyPr/>
          <a:lstStyle/>
          <a:p>
            <a:r>
              <a:rPr lang="hr-HR" dirty="0" smtClean="0"/>
              <a:t>Dražen Petrović (Šibenik </a:t>
            </a:r>
            <a:r>
              <a:rPr lang="hr-HR" dirty="0" err="1" smtClean="0"/>
              <a:t>October</a:t>
            </a:r>
            <a:r>
              <a:rPr lang="hr-HR" dirty="0" smtClean="0"/>
              <a:t>  22,1964 –June  7  1993) </a:t>
            </a:r>
            <a:r>
              <a:rPr lang="hr-HR" dirty="0" err="1" smtClean="0"/>
              <a:t>was</a:t>
            </a:r>
            <a:r>
              <a:rPr lang="hr-HR" dirty="0" smtClean="0"/>
              <a:t> a </a:t>
            </a:r>
            <a:r>
              <a:rPr lang="hr-HR" dirty="0" err="1" smtClean="0"/>
              <a:t>Croatian</a:t>
            </a:r>
            <a:r>
              <a:rPr lang="hr-HR" dirty="0" smtClean="0"/>
              <a:t> professional   </a:t>
            </a:r>
            <a:r>
              <a:rPr lang="hr-HR" dirty="0" err="1" smtClean="0"/>
              <a:t>Basketball</a:t>
            </a:r>
            <a:r>
              <a:rPr lang="hr-HR" dirty="0" smtClean="0"/>
              <a:t>  </a:t>
            </a:r>
            <a:r>
              <a:rPr lang="hr-HR" dirty="0" err="1" smtClean="0"/>
              <a:t>player</a:t>
            </a:r>
            <a:r>
              <a:rPr lang="hr-HR" dirty="0" smtClean="0"/>
              <a:t>.</a:t>
            </a:r>
          </a:p>
          <a:p>
            <a:r>
              <a:rPr lang="hr-HR" dirty="0" smtClean="0"/>
              <a:t>A </a:t>
            </a:r>
            <a:r>
              <a:rPr lang="hr-HR" dirty="0" err="1" smtClean="0"/>
              <a:t>shooting</a:t>
            </a:r>
            <a:r>
              <a:rPr lang="hr-HR" dirty="0" smtClean="0"/>
              <a:t> </a:t>
            </a:r>
            <a:r>
              <a:rPr lang="hr-HR" dirty="0" err="1" smtClean="0"/>
              <a:t>guard</a:t>
            </a:r>
            <a:r>
              <a:rPr lang="hr-HR" dirty="0" smtClean="0"/>
              <a:t>,he </a:t>
            </a:r>
            <a:r>
              <a:rPr lang="hr-HR" dirty="0" err="1" smtClean="0"/>
              <a:t>initially</a:t>
            </a:r>
            <a:r>
              <a:rPr lang="hr-HR" dirty="0" smtClean="0"/>
              <a:t>  </a:t>
            </a:r>
            <a:r>
              <a:rPr lang="hr-HR" dirty="0" err="1" smtClean="0"/>
              <a:t>achieved</a:t>
            </a:r>
            <a:r>
              <a:rPr lang="hr-HR" dirty="0" smtClean="0"/>
              <a:t> </a:t>
            </a:r>
            <a:r>
              <a:rPr lang="hr-HR" dirty="0" err="1" smtClean="0"/>
              <a:t>success</a:t>
            </a:r>
            <a:r>
              <a:rPr lang="hr-HR" dirty="0" smtClean="0"/>
              <a:t> </a:t>
            </a:r>
            <a:r>
              <a:rPr lang="hr-HR" dirty="0" err="1" smtClean="0"/>
              <a:t>playing</a:t>
            </a:r>
            <a:r>
              <a:rPr lang="hr-HR" dirty="0" smtClean="0"/>
              <a:t> professional </a:t>
            </a:r>
            <a:r>
              <a:rPr lang="hr-HR" dirty="0" err="1" smtClean="0"/>
              <a:t>basketball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europe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 1980s,</a:t>
            </a:r>
            <a:r>
              <a:rPr lang="hr-HR" dirty="0" err="1" smtClean="0"/>
              <a:t>before</a:t>
            </a:r>
            <a:r>
              <a:rPr lang="hr-HR" dirty="0" smtClean="0"/>
              <a:t>  </a:t>
            </a:r>
            <a:r>
              <a:rPr lang="hr-HR" dirty="0" err="1" smtClean="0"/>
              <a:t>joining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national </a:t>
            </a:r>
            <a:r>
              <a:rPr lang="hr-HR" dirty="0" err="1" smtClean="0"/>
              <a:t>basketball</a:t>
            </a:r>
            <a:r>
              <a:rPr lang="hr-HR" dirty="0" smtClean="0"/>
              <a:t> </a:t>
            </a:r>
            <a:r>
              <a:rPr lang="hr-HR" dirty="0" err="1" smtClean="0"/>
              <a:t>association</a:t>
            </a:r>
            <a:r>
              <a:rPr lang="hr-HR" dirty="0" smtClean="0"/>
              <a:t> (NBA) 1989.</a:t>
            </a:r>
            <a:endParaRPr lang="hr-HR" dirty="0"/>
          </a:p>
        </p:txBody>
      </p:sp>
      <p:pic>
        <p:nvPicPr>
          <p:cNvPr id="4" name="Slika 3" descr="drazen-petrovic-300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000500"/>
            <a:ext cx="28575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8000" dirty="0" err="1" smtClean="0"/>
              <a:t>Death</a:t>
            </a:r>
            <a:r>
              <a:rPr lang="hr-HR" sz="8000" dirty="0" smtClean="0"/>
              <a:t> </a:t>
            </a:r>
            <a:r>
              <a:rPr lang="hr-HR" sz="8000" dirty="0" err="1" smtClean="0"/>
              <a:t>and</a:t>
            </a:r>
            <a:r>
              <a:rPr lang="hr-HR" sz="8000" dirty="0" smtClean="0"/>
              <a:t> </a:t>
            </a:r>
            <a:r>
              <a:rPr lang="hr-HR" sz="8000" dirty="0" err="1" smtClean="0"/>
              <a:t>legacy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Petrović  </a:t>
            </a:r>
            <a:r>
              <a:rPr lang="hr-HR" dirty="0" err="1" smtClean="0"/>
              <a:t>died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a </a:t>
            </a:r>
            <a:r>
              <a:rPr lang="hr-HR" dirty="0" err="1" smtClean="0"/>
              <a:t>traffic</a:t>
            </a:r>
            <a:r>
              <a:rPr lang="hr-HR" dirty="0" smtClean="0"/>
              <a:t> </a:t>
            </a:r>
            <a:r>
              <a:rPr lang="hr-HR" dirty="0" err="1" smtClean="0"/>
              <a:t>accident</a:t>
            </a:r>
            <a:r>
              <a:rPr lang="hr-HR" dirty="0" smtClean="0"/>
              <a:t> at </a:t>
            </a:r>
            <a:r>
              <a:rPr lang="hr-HR" dirty="0" smtClean="0"/>
              <a:t>7:20 </a:t>
            </a:r>
            <a:r>
              <a:rPr lang="hr-HR" dirty="0" smtClean="0"/>
              <a:t>on juni 7, 1993  </a:t>
            </a:r>
            <a:r>
              <a:rPr lang="hr-HR" dirty="0" err="1" smtClean="0"/>
              <a:t>four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a half </a:t>
            </a:r>
            <a:r>
              <a:rPr lang="hr-HR" dirty="0" err="1" smtClean="0"/>
              <a:t>months</a:t>
            </a:r>
            <a:r>
              <a:rPr lang="hr-HR" dirty="0" smtClean="0"/>
              <a:t> </a:t>
            </a:r>
            <a:r>
              <a:rPr lang="hr-HR" dirty="0" err="1" smtClean="0"/>
              <a:t>before</a:t>
            </a:r>
            <a:r>
              <a:rPr lang="hr-HR" dirty="0" smtClean="0"/>
              <a:t> his 29th </a:t>
            </a:r>
            <a:r>
              <a:rPr lang="hr-HR" dirty="0" err="1" smtClean="0"/>
              <a:t>brithday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pic>
        <p:nvPicPr>
          <p:cNvPr id="4" name="Slika 3" descr="drazen petrov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501008"/>
            <a:ext cx="4327878" cy="25649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Slika 4" descr="270px-Dražen_Petrović_2_Mirogoj_lipanj_20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0735" y="3032689"/>
            <a:ext cx="1728743" cy="3348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8000" dirty="0" err="1" smtClean="0"/>
              <a:t>Early</a:t>
            </a:r>
            <a:r>
              <a:rPr lang="hr-HR" sz="8000" dirty="0" smtClean="0"/>
              <a:t> </a:t>
            </a:r>
            <a:r>
              <a:rPr lang="hr-HR" sz="8000" dirty="0" err="1" smtClean="0"/>
              <a:t>years</a:t>
            </a:r>
            <a:r>
              <a:rPr lang="hr-HR" sz="8000" dirty="0" smtClean="0"/>
              <a:t> </a:t>
            </a:r>
            <a:endParaRPr lang="hr-HR" sz="8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Born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šibenik , SR croatia , SFR </a:t>
            </a:r>
            <a:r>
              <a:rPr lang="hr-HR" dirty="0" err="1" smtClean="0"/>
              <a:t>yugoslavia</a:t>
            </a:r>
            <a:r>
              <a:rPr lang="hr-HR" dirty="0" smtClean="0"/>
              <a:t>.</a:t>
            </a:r>
          </a:p>
          <a:p>
            <a:r>
              <a:rPr lang="hr-HR" dirty="0" smtClean="0"/>
              <a:t>At </a:t>
            </a:r>
            <a:r>
              <a:rPr lang="hr-HR" dirty="0" err="1" smtClean="0"/>
              <a:t>the</a:t>
            </a:r>
            <a:r>
              <a:rPr lang="hr-HR" dirty="0" smtClean="0"/>
              <a:t> age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thriteen</a:t>
            </a:r>
            <a:r>
              <a:rPr lang="hr-HR" dirty="0" smtClean="0"/>
              <a:t>.</a:t>
            </a:r>
          </a:p>
          <a:p>
            <a:r>
              <a:rPr lang="hr-HR" dirty="0" smtClean="0"/>
              <a:t>Petrović </a:t>
            </a:r>
            <a:r>
              <a:rPr lang="hr-HR" dirty="0" err="1" smtClean="0"/>
              <a:t>started</a:t>
            </a:r>
            <a:r>
              <a:rPr lang="hr-HR" dirty="0" smtClean="0"/>
              <a:t> </a:t>
            </a:r>
            <a:r>
              <a:rPr lang="hr-HR" dirty="0" err="1" smtClean="0"/>
              <a:t>playing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youth</a:t>
            </a:r>
            <a:r>
              <a:rPr lang="hr-HR" dirty="0" smtClean="0"/>
              <a:t> </a:t>
            </a:r>
            <a:r>
              <a:rPr lang="hr-HR" dirty="0" err="1" smtClean="0"/>
              <a:t>selection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club</a:t>
            </a:r>
            <a:r>
              <a:rPr lang="hr-HR" dirty="0" smtClean="0"/>
              <a:t> </a:t>
            </a:r>
            <a:r>
              <a:rPr lang="hr-HR" dirty="0" err="1" smtClean="0"/>
              <a:t>Šibenka</a:t>
            </a:r>
            <a:r>
              <a:rPr lang="hr-HR" dirty="0" smtClean="0"/>
              <a:t> . </a:t>
            </a:r>
            <a:endParaRPr lang="hr-HR" dirty="0"/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861048"/>
            <a:ext cx="3744944" cy="2333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1" y="3501008"/>
            <a:ext cx="5400598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Slika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7344" y="476672"/>
            <a:ext cx="4629086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Napravio:</a:t>
            </a:r>
            <a:r>
              <a:rPr lang="hr-HR" sz="4400" dirty="0" smtClean="0">
                <a:latin typeface="Lucida Calligraphy" pitchFamily="66" charset="0"/>
                <a:ea typeface="Ebrima" pitchFamily="2" charset="0"/>
                <a:cs typeface="Ebrima" pitchFamily="2" charset="0"/>
              </a:rPr>
              <a:t>filip </a:t>
            </a:r>
            <a:r>
              <a:rPr lang="hr-HR" sz="4400" dirty="0" err="1" smtClean="0">
                <a:latin typeface="Lucida Calligraphy" pitchFamily="66" charset="0"/>
                <a:ea typeface="Ebrima" pitchFamily="2" charset="0"/>
                <a:cs typeface="Ebrima" pitchFamily="2" charset="0"/>
              </a:rPr>
              <a:t>safundzić</a:t>
            </a:r>
            <a:r>
              <a:rPr lang="hr-HR" sz="4400" dirty="0" smtClean="0">
                <a:latin typeface="Lucida Calligraphy" pitchFamily="66" charset="0"/>
                <a:ea typeface="Ebrima" pitchFamily="2" charset="0"/>
                <a:cs typeface="Ebrima" pitchFamily="2" charset="0"/>
              </a:rPr>
              <a:t> 6.a</a:t>
            </a:r>
            <a:endParaRPr lang="hr-HR" sz="4400" dirty="0">
              <a:latin typeface="Lucida Calligraphy" pitchFamily="66" charset="0"/>
              <a:ea typeface="Ebrima" pitchFamily="2" charset="0"/>
              <a:cs typeface="Ebrim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107</Words>
  <Application>Microsoft Office PowerPoint</Application>
  <PresentationFormat>Prikaz na zaslonu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Tijek</vt:lpstr>
      <vt:lpstr>Dražen Petrović</vt:lpstr>
      <vt:lpstr>Dražen Petrović</vt:lpstr>
      <vt:lpstr>Death and legacy</vt:lpstr>
      <vt:lpstr>Early years 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Dražen Petrović</dc:title>
  <dc:creator>Toshiba</dc:creator>
  <cp:lastModifiedBy>Toshiba</cp:lastModifiedBy>
  <cp:revision>17</cp:revision>
  <dcterms:created xsi:type="dcterms:W3CDTF">2017-03-14T14:36:21Z</dcterms:created>
  <dcterms:modified xsi:type="dcterms:W3CDTF">2017-03-16T06:37:34Z</dcterms:modified>
</cp:coreProperties>
</file>