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57" r:id="rId5"/>
    <p:sldId id="258" r:id="rId6"/>
    <p:sldId id="281" r:id="rId7"/>
    <p:sldId id="262" r:id="rId8"/>
    <p:sldId id="282" r:id="rId9"/>
    <p:sldId id="266" r:id="rId10"/>
    <p:sldId id="275" r:id="rId11"/>
    <p:sldId id="274" r:id="rId12"/>
    <p:sldId id="263" r:id="rId13"/>
    <p:sldId id="267" r:id="rId14"/>
    <p:sldId id="270" r:id="rId15"/>
    <p:sldId id="273" r:id="rId16"/>
    <p:sldId id="268" r:id="rId17"/>
    <p:sldId id="269" r:id="rId18"/>
    <p:sldId id="277" r:id="rId19"/>
    <p:sldId id="278" r:id="rId20"/>
    <p:sldId id="276" r:id="rId21"/>
    <p:sldId id="279" r:id="rId22"/>
    <p:sldId id="280" r:id="rId23"/>
    <p:sldId id="261" r:id="rId24"/>
    <p:sldId id="265" r:id="rId25"/>
    <p:sldId id="264" r:id="rId26"/>
    <p:sldId id="271" r:id="rId27"/>
    <p:sldId id="283" r:id="rId28"/>
    <p:sldId id="286" r:id="rId29"/>
    <p:sldId id="284" r:id="rId30"/>
    <p:sldId id="272" r:id="rId31"/>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336" y="2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3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6903A8E-8910-4F48-8387-532DD0B35C7D}" type="datetimeFigureOut">
              <a:rPr lang="hr-HR" smtClean="0"/>
              <a:pPr/>
              <a:t>19.6.2016.</a:t>
            </a:fld>
            <a:endParaRPr lang="hr-HR"/>
          </a:p>
        </p:txBody>
      </p:sp>
      <p:sp>
        <p:nvSpPr>
          <p:cNvPr id="19" name="Footer Placeholder 18"/>
          <p:cNvSpPr>
            <a:spLocks noGrp="1"/>
          </p:cNvSpPr>
          <p:nvPr>
            <p:ph type="ftr" sz="quarter" idx="11"/>
          </p:nvPr>
        </p:nvSpPr>
        <p:spPr/>
        <p:txBody>
          <a:bodyPr/>
          <a:lstStyle/>
          <a:p>
            <a:endParaRPr lang="hr-HR"/>
          </a:p>
        </p:txBody>
      </p:sp>
      <p:sp>
        <p:nvSpPr>
          <p:cNvPr id="27" name="Slide Number Placeholder 26"/>
          <p:cNvSpPr>
            <a:spLocks noGrp="1"/>
          </p:cNvSpPr>
          <p:nvPr>
            <p:ph type="sldNum" sz="quarter" idx="12"/>
          </p:nvPr>
        </p:nvSpPr>
        <p:spPr/>
        <p:txBody>
          <a:bodyPr/>
          <a:lstStyle/>
          <a:p>
            <a:fld id="{2CF03E7E-0361-4C30-AF82-6371CB3D92C8}"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6903A8E-8910-4F48-8387-532DD0B35C7D}" type="datetimeFigureOut">
              <a:rPr lang="hr-HR" smtClean="0"/>
              <a:pPr/>
              <a:t>19.6.2016.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2CF03E7E-0361-4C30-AF82-6371CB3D92C8}"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6903A8E-8910-4F48-8387-532DD0B35C7D}" type="datetimeFigureOut">
              <a:rPr lang="hr-HR" smtClean="0"/>
              <a:pPr/>
              <a:t>19.6.2016.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2CF03E7E-0361-4C30-AF82-6371CB3D92C8}"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6903A8E-8910-4F48-8387-532DD0B35C7D}" type="datetimeFigureOut">
              <a:rPr lang="hr-HR" smtClean="0"/>
              <a:pPr/>
              <a:t>19.6.2016.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2CF03E7E-0361-4C30-AF82-6371CB3D92C8}"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6903A8E-8910-4F48-8387-532DD0B35C7D}" type="datetimeFigureOut">
              <a:rPr lang="hr-HR" smtClean="0"/>
              <a:pPr/>
              <a:t>19.6.2016.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2CF03E7E-0361-4C30-AF82-6371CB3D92C8}"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6903A8E-8910-4F48-8387-532DD0B35C7D}" type="datetimeFigureOut">
              <a:rPr lang="hr-HR" smtClean="0"/>
              <a:pPr/>
              <a:t>19.6.2016.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2CF03E7E-0361-4C30-AF82-6371CB3D92C8}"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6903A8E-8910-4F48-8387-532DD0B35C7D}" type="datetimeFigureOut">
              <a:rPr lang="hr-HR" smtClean="0"/>
              <a:pPr/>
              <a:t>19.6.2016.</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2CF03E7E-0361-4C30-AF82-6371CB3D92C8}"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6903A8E-8910-4F48-8387-532DD0B35C7D}" type="datetimeFigureOut">
              <a:rPr lang="hr-HR" smtClean="0"/>
              <a:pPr/>
              <a:t>19.6.2016.</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2CF03E7E-0361-4C30-AF82-6371CB3D92C8}"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03A8E-8910-4F48-8387-532DD0B35C7D}" type="datetimeFigureOut">
              <a:rPr lang="hr-HR" smtClean="0"/>
              <a:pPr/>
              <a:t>19.6.2016.</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2CF03E7E-0361-4C30-AF82-6371CB3D92C8}"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6903A8E-8910-4F48-8387-532DD0B35C7D}" type="datetimeFigureOut">
              <a:rPr lang="hr-HR" smtClean="0"/>
              <a:pPr/>
              <a:t>19.6.2016.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2CF03E7E-0361-4C30-AF82-6371CB3D92C8}"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6903A8E-8910-4F48-8387-532DD0B35C7D}" type="datetimeFigureOut">
              <a:rPr lang="hr-HR" smtClean="0"/>
              <a:pPr/>
              <a:t>19.6.2016.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a:xfrm>
            <a:off x="8077200" y="6356350"/>
            <a:ext cx="609600" cy="365125"/>
          </a:xfrm>
        </p:spPr>
        <p:txBody>
          <a:bodyPr/>
          <a:lstStyle/>
          <a:p>
            <a:fld id="{2CF03E7E-0361-4C30-AF82-6371CB3D92C8}" type="slidenum">
              <a:rPr lang="hr-HR" smtClean="0"/>
              <a:pPr/>
              <a:t>‹#›</a:t>
            </a:fld>
            <a:endParaRPr lang="hr-H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6903A8E-8910-4F48-8387-532DD0B35C7D}" type="datetimeFigureOut">
              <a:rPr lang="hr-HR" smtClean="0"/>
              <a:pPr/>
              <a:t>19.6.2016.</a:t>
            </a:fld>
            <a:endParaRPr lang="hr-H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hr-H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CF03E7E-0361-4C30-AF82-6371CB3D92C8}" type="slidenum">
              <a:rPr lang="hr-HR" smtClean="0"/>
              <a:pPr/>
              <a:t>‹#›</a:t>
            </a:fld>
            <a:endParaRPr lang="hr-H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ured@os-hbadalic-sb.skole.hr" TargetMode="External"/><Relationship Id="rId2" Type="http://schemas.openxmlformats.org/officeDocument/2006/relationships/hyperlink" Target="mailto:skole_za_afriku@unicef.hr"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hr-HR" sz="8000" dirty="0" smtClean="0"/>
              <a:t>PROGRAM ŠKOLE ZA AFRIKU</a:t>
            </a:r>
            <a:endParaRPr lang="hr-HR" sz="8000" dirty="0"/>
          </a:p>
        </p:txBody>
      </p:sp>
      <p:sp>
        <p:nvSpPr>
          <p:cNvPr id="3" name="Subtitle 2"/>
          <p:cNvSpPr>
            <a:spLocks noGrp="1"/>
          </p:cNvSpPr>
          <p:nvPr>
            <p:ph type="subTitle" idx="1"/>
          </p:nvPr>
        </p:nvSpPr>
        <p:spPr>
          <a:xfrm>
            <a:off x="3275856" y="3789040"/>
            <a:ext cx="7854696" cy="1752600"/>
          </a:xfrm>
        </p:spPr>
        <p:txBody>
          <a:bodyPr>
            <a:normAutofit fontScale="77500" lnSpcReduction="20000"/>
          </a:bodyPr>
          <a:lstStyle/>
          <a:p>
            <a:endParaRPr lang="hr-HR" sz="4800" dirty="0" smtClean="0"/>
          </a:p>
          <a:p>
            <a:endParaRPr lang="hr-HR" sz="4800" dirty="0" smtClean="0"/>
          </a:p>
          <a:p>
            <a:r>
              <a:rPr lang="hr-HR" sz="4800" dirty="0" smtClean="0"/>
              <a:t>UNICEF PROJEKT</a:t>
            </a:r>
            <a:endParaRPr lang="hr-HR" sz="4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a:p>
        </p:txBody>
      </p:sp>
      <p:pic>
        <p:nvPicPr>
          <p:cNvPr id="4" name="Picture 3" descr="IMG-20160522-WA0001.jpg"/>
          <p:cNvPicPr>
            <a:picLocks noChangeAspect="1"/>
          </p:cNvPicPr>
          <p:nvPr/>
        </p:nvPicPr>
        <p:blipFill>
          <a:blip r:embed="rId2" cstate="print"/>
          <a:stretch>
            <a:fillRect/>
          </a:stretch>
        </p:blipFill>
        <p:spPr>
          <a:xfrm>
            <a:off x="0" y="1124744"/>
            <a:ext cx="9144000" cy="554461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8229600" cy="1143000"/>
          </a:xfrm>
        </p:spPr>
        <p:txBody>
          <a:bodyPr>
            <a:normAutofit/>
          </a:bodyPr>
          <a:lstStyle/>
          <a:p>
            <a:r>
              <a:rPr lang="hr-HR" sz="3600" dirty="0" smtClean="0"/>
              <a:t>Prigodne kutijice za </a:t>
            </a:r>
            <a:br>
              <a:rPr lang="hr-HR" sz="3600" dirty="0" smtClean="0"/>
            </a:br>
            <a:r>
              <a:rPr lang="hr-HR" sz="3600" dirty="0" smtClean="0"/>
              <a:t>dobrovoljne priloge</a:t>
            </a:r>
            <a:endParaRPr lang="hr-HR" sz="3600" dirty="0"/>
          </a:p>
        </p:txBody>
      </p:sp>
      <p:pic>
        <p:nvPicPr>
          <p:cNvPr id="4" name="Content Placeholder 3" descr="IMG-20160522-WA0003.jpg"/>
          <p:cNvPicPr>
            <a:picLocks noGrp="1" noChangeAspect="1"/>
          </p:cNvPicPr>
          <p:nvPr>
            <p:ph idx="1"/>
          </p:nvPr>
        </p:nvPicPr>
        <p:blipFill>
          <a:blip r:embed="rId2" cstate="print"/>
          <a:stretch>
            <a:fillRect/>
          </a:stretch>
        </p:blipFill>
        <p:spPr>
          <a:xfrm>
            <a:off x="0" y="2468563"/>
            <a:ext cx="7315728" cy="4389437"/>
          </a:xfrm>
        </p:spPr>
      </p:pic>
      <p:pic>
        <p:nvPicPr>
          <p:cNvPr id="5" name="Picture 4" descr="IMG-20160522-WA0007.jpg"/>
          <p:cNvPicPr>
            <a:picLocks noChangeAspect="1"/>
          </p:cNvPicPr>
          <p:nvPr/>
        </p:nvPicPr>
        <p:blipFill>
          <a:blip r:embed="rId3" cstate="print"/>
          <a:stretch>
            <a:fillRect/>
          </a:stretch>
        </p:blipFill>
        <p:spPr>
          <a:xfrm>
            <a:off x="5029200" y="188640"/>
            <a:ext cx="41148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dirty="0"/>
          </a:p>
        </p:txBody>
      </p:sp>
      <p:pic>
        <p:nvPicPr>
          <p:cNvPr id="6" name="Content Placeholder 5" descr="PTDC0010 (2).JPG"/>
          <p:cNvPicPr>
            <a:picLocks noGrp="1" noChangeAspect="1"/>
          </p:cNvPicPr>
          <p:nvPr>
            <p:ph idx="1"/>
          </p:nvPr>
        </p:nvPicPr>
        <p:blipFill>
          <a:blip r:embed="rId2" cstate="print"/>
          <a:stretch>
            <a:fillRect/>
          </a:stretch>
        </p:blipFill>
        <p:spPr>
          <a:xfrm>
            <a:off x="1" y="1"/>
            <a:ext cx="4932039" cy="3645023"/>
          </a:xfrm>
        </p:spPr>
      </p:pic>
      <p:pic>
        <p:nvPicPr>
          <p:cNvPr id="7" name="Picture 6" descr="PTDC0011.JPG"/>
          <p:cNvPicPr>
            <a:picLocks noChangeAspect="1"/>
          </p:cNvPicPr>
          <p:nvPr/>
        </p:nvPicPr>
        <p:blipFill>
          <a:blip r:embed="rId3" cstate="print"/>
          <a:stretch>
            <a:fillRect/>
          </a:stretch>
        </p:blipFill>
        <p:spPr>
          <a:xfrm>
            <a:off x="4067944" y="3068960"/>
            <a:ext cx="5076056" cy="3789040"/>
          </a:xfrm>
          <a:prstGeom prst="rect">
            <a:avLst/>
          </a:prstGeom>
        </p:spPr>
      </p:pic>
      <p:pic>
        <p:nvPicPr>
          <p:cNvPr id="11" name="Picture 10" descr="PTDC0001.JPG"/>
          <p:cNvPicPr>
            <a:picLocks noChangeAspect="1"/>
          </p:cNvPicPr>
          <p:nvPr/>
        </p:nvPicPr>
        <p:blipFill>
          <a:blip r:embed="rId4" cstate="print"/>
          <a:stretch>
            <a:fillRect/>
          </a:stretch>
        </p:blipFill>
        <p:spPr>
          <a:xfrm>
            <a:off x="4932040" y="-171400"/>
            <a:ext cx="4211960" cy="3240360"/>
          </a:xfrm>
          <a:prstGeom prst="rect">
            <a:avLst/>
          </a:prstGeom>
        </p:spPr>
      </p:pic>
      <p:pic>
        <p:nvPicPr>
          <p:cNvPr id="8" name="Picture 7" descr="PTDC0017 (2).JPG"/>
          <p:cNvPicPr>
            <a:picLocks noChangeAspect="1"/>
          </p:cNvPicPr>
          <p:nvPr/>
        </p:nvPicPr>
        <p:blipFill>
          <a:blip r:embed="rId5" cstate="print"/>
          <a:stretch>
            <a:fillRect/>
          </a:stretch>
        </p:blipFill>
        <p:spPr>
          <a:xfrm>
            <a:off x="0" y="2924944"/>
            <a:ext cx="4860032" cy="393305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4" name="Content Placeholder 3" descr="IMG-20160522-WA0018.jpg"/>
          <p:cNvPicPr>
            <a:picLocks noGrp="1" noChangeAspect="1"/>
          </p:cNvPicPr>
          <p:nvPr>
            <p:ph idx="1"/>
          </p:nvPr>
        </p:nvPicPr>
        <p:blipFill>
          <a:blip r:embed="rId2" cstate="print"/>
          <a:stretch>
            <a:fillRect/>
          </a:stretch>
        </p:blipFill>
        <p:spPr>
          <a:xfrm>
            <a:off x="0" y="1"/>
            <a:ext cx="5796136" cy="3861048"/>
          </a:xfrm>
        </p:spPr>
      </p:pic>
      <p:pic>
        <p:nvPicPr>
          <p:cNvPr id="5" name="Picture 4" descr="IMG-20160522-WA0014.jpg"/>
          <p:cNvPicPr>
            <a:picLocks noChangeAspect="1"/>
          </p:cNvPicPr>
          <p:nvPr/>
        </p:nvPicPr>
        <p:blipFill>
          <a:blip r:embed="rId3" cstate="print"/>
          <a:stretch>
            <a:fillRect/>
          </a:stretch>
        </p:blipFill>
        <p:spPr>
          <a:xfrm>
            <a:off x="5029200" y="0"/>
            <a:ext cx="4114800" cy="6858000"/>
          </a:xfrm>
          <a:prstGeom prst="rect">
            <a:avLst/>
          </a:prstGeom>
        </p:spPr>
      </p:pic>
      <p:pic>
        <p:nvPicPr>
          <p:cNvPr id="6" name="Picture 5" descr="IMG-20160522-WA0005.jpg"/>
          <p:cNvPicPr>
            <a:picLocks noChangeAspect="1"/>
          </p:cNvPicPr>
          <p:nvPr/>
        </p:nvPicPr>
        <p:blipFill>
          <a:blip r:embed="rId4" cstate="print"/>
          <a:stretch>
            <a:fillRect/>
          </a:stretch>
        </p:blipFill>
        <p:spPr>
          <a:xfrm>
            <a:off x="179512" y="3933056"/>
            <a:ext cx="4752528" cy="292494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dirty="0"/>
          </a:p>
        </p:txBody>
      </p:sp>
      <p:pic>
        <p:nvPicPr>
          <p:cNvPr id="4" name="Content Placeholder 3" descr="IMG-20160522-WA0013.jpg"/>
          <p:cNvPicPr>
            <a:picLocks noGrp="1" noChangeAspect="1"/>
          </p:cNvPicPr>
          <p:nvPr>
            <p:ph idx="1"/>
          </p:nvPr>
        </p:nvPicPr>
        <p:blipFill>
          <a:blip r:embed="rId2" cstate="print"/>
          <a:stretch>
            <a:fillRect/>
          </a:stretch>
        </p:blipFill>
        <p:spPr>
          <a:xfrm>
            <a:off x="0" y="4005064"/>
            <a:ext cx="3851920" cy="2852936"/>
          </a:xfrm>
        </p:spPr>
      </p:pic>
      <p:pic>
        <p:nvPicPr>
          <p:cNvPr id="6" name="Picture 5" descr="IMG-20160522-WA0008.jpg"/>
          <p:cNvPicPr>
            <a:picLocks noChangeAspect="1"/>
          </p:cNvPicPr>
          <p:nvPr/>
        </p:nvPicPr>
        <p:blipFill>
          <a:blip r:embed="rId3" cstate="print"/>
          <a:stretch>
            <a:fillRect/>
          </a:stretch>
        </p:blipFill>
        <p:spPr>
          <a:xfrm>
            <a:off x="3851920" y="24286"/>
            <a:ext cx="5292080" cy="6858000"/>
          </a:xfrm>
          <a:prstGeom prst="rect">
            <a:avLst/>
          </a:prstGeom>
        </p:spPr>
      </p:pic>
      <p:pic>
        <p:nvPicPr>
          <p:cNvPr id="7" name="Picture 6" descr="IMG-20160522-WA0015.jpg"/>
          <p:cNvPicPr>
            <a:picLocks noChangeAspect="1"/>
          </p:cNvPicPr>
          <p:nvPr/>
        </p:nvPicPr>
        <p:blipFill>
          <a:blip r:embed="rId4" cstate="print"/>
          <a:stretch>
            <a:fillRect/>
          </a:stretch>
        </p:blipFill>
        <p:spPr>
          <a:xfrm>
            <a:off x="0" y="-18672"/>
            <a:ext cx="3851920" cy="402373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4" name="Content Placeholder 3" descr="IMG-20160522-WA0009.jpg"/>
          <p:cNvPicPr>
            <a:picLocks noGrp="1" noChangeAspect="1"/>
          </p:cNvPicPr>
          <p:nvPr>
            <p:ph idx="1"/>
          </p:nvPr>
        </p:nvPicPr>
        <p:blipFill>
          <a:blip r:embed="rId2" cstate="print"/>
          <a:stretch>
            <a:fillRect/>
          </a:stretch>
        </p:blipFill>
        <p:spPr>
          <a:xfrm>
            <a:off x="0" y="1"/>
            <a:ext cx="2633662" cy="3861048"/>
          </a:xfrm>
        </p:spPr>
      </p:pic>
      <p:pic>
        <p:nvPicPr>
          <p:cNvPr id="5" name="Picture 4" descr="IMG-20160522-WA0011.jpg"/>
          <p:cNvPicPr>
            <a:picLocks noChangeAspect="1"/>
          </p:cNvPicPr>
          <p:nvPr/>
        </p:nvPicPr>
        <p:blipFill>
          <a:blip r:embed="rId3" cstate="print"/>
          <a:srcRect r="27250" b="36350"/>
          <a:stretch>
            <a:fillRect/>
          </a:stretch>
        </p:blipFill>
        <p:spPr>
          <a:xfrm>
            <a:off x="2514600" y="0"/>
            <a:ext cx="2993504" cy="3861048"/>
          </a:xfrm>
          <a:prstGeom prst="rect">
            <a:avLst/>
          </a:prstGeom>
        </p:spPr>
      </p:pic>
      <p:pic>
        <p:nvPicPr>
          <p:cNvPr id="6" name="Picture 5" descr="IMG-20160522-WA0019.jpg"/>
          <p:cNvPicPr>
            <a:picLocks noChangeAspect="1"/>
          </p:cNvPicPr>
          <p:nvPr/>
        </p:nvPicPr>
        <p:blipFill>
          <a:blip r:embed="rId4" cstate="print"/>
          <a:stretch>
            <a:fillRect/>
          </a:stretch>
        </p:blipFill>
        <p:spPr>
          <a:xfrm>
            <a:off x="5029200" y="0"/>
            <a:ext cx="4114800" cy="6858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61048"/>
            <a:ext cx="5029200" cy="299695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5" name="Picture 4" descr="received_10205109675496585.jpeg"/>
          <p:cNvPicPr>
            <a:picLocks noChangeAspect="1"/>
          </p:cNvPicPr>
          <p:nvPr/>
        </p:nvPicPr>
        <p:blipFill>
          <a:blip r:embed="rId2" cstate="print"/>
          <a:stretch>
            <a:fillRect/>
          </a:stretch>
        </p:blipFill>
        <p:spPr>
          <a:xfrm>
            <a:off x="4860032" y="0"/>
            <a:ext cx="4273724" cy="6858000"/>
          </a:xfrm>
          <a:prstGeom prst="rect">
            <a:avLst/>
          </a:prstGeom>
        </p:spPr>
      </p:pic>
      <p:sp>
        <p:nvSpPr>
          <p:cNvPr id="8" name="Content Placeholder 7"/>
          <p:cNvSpPr>
            <a:spLocks noGrp="1"/>
          </p:cNvSpPr>
          <p:nvPr>
            <p:ph idx="1"/>
          </p:nvPr>
        </p:nvSpPr>
        <p:spPr>
          <a:xfrm rot="1713849" flipV="1">
            <a:off x="-63727" y="6384743"/>
            <a:ext cx="1513348" cy="118682"/>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endParaRPr lang="hr-HR" dirty="0"/>
          </a:p>
        </p:txBody>
      </p:sp>
      <p:pic>
        <p:nvPicPr>
          <p:cNvPr id="1026" name="Picture 2" descr="C:\Users\Martina\Pictures\AFRIKA\received_10205109671656489.jpeg"/>
          <p:cNvPicPr>
            <a:picLocks noChangeAspect="1" noChangeArrowheads="1"/>
          </p:cNvPicPr>
          <p:nvPr/>
        </p:nvPicPr>
        <p:blipFill>
          <a:blip r:embed="rId3" cstate="print"/>
          <a:srcRect/>
          <a:stretch>
            <a:fillRect/>
          </a:stretch>
        </p:blipFill>
        <p:spPr bwMode="auto">
          <a:xfrm>
            <a:off x="0" y="1"/>
            <a:ext cx="4860032" cy="685799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4" name="Content Placeholder 3" descr="20160426_173219.jpg"/>
          <p:cNvPicPr>
            <a:picLocks noGrp="1" noChangeAspect="1"/>
          </p:cNvPicPr>
          <p:nvPr>
            <p:ph idx="1"/>
          </p:nvPr>
        </p:nvPicPr>
        <p:blipFill>
          <a:blip r:embed="rId2" cstate="print"/>
          <a:stretch>
            <a:fillRect/>
          </a:stretch>
        </p:blipFill>
        <p:spPr>
          <a:xfrm>
            <a:off x="0" y="0"/>
            <a:ext cx="3347864" cy="2852935"/>
          </a:xfrm>
        </p:spPr>
      </p:pic>
      <p:pic>
        <p:nvPicPr>
          <p:cNvPr id="5" name="Picture 4" descr="20160427_113354.jpg"/>
          <p:cNvPicPr>
            <a:picLocks noChangeAspect="1"/>
          </p:cNvPicPr>
          <p:nvPr/>
        </p:nvPicPr>
        <p:blipFill>
          <a:blip r:embed="rId3" cstate="print"/>
          <a:stretch>
            <a:fillRect/>
          </a:stretch>
        </p:blipFill>
        <p:spPr>
          <a:xfrm>
            <a:off x="3347864" y="-18939"/>
            <a:ext cx="5796136" cy="3140968"/>
          </a:xfrm>
          <a:prstGeom prst="rect">
            <a:avLst/>
          </a:prstGeom>
        </p:spPr>
      </p:pic>
      <p:pic>
        <p:nvPicPr>
          <p:cNvPr id="8" name="Picture 7" descr="PTDC0018 (2).JPG"/>
          <p:cNvPicPr>
            <a:picLocks noChangeAspect="1"/>
          </p:cNvPicPr>
          <p:nvPr/>
        </p:nvPicPr>
        <p:blipFill>
          <a:blip r:embed="rId4" cstate="print"/>
          <a:stretch>
            <a:fillRect/>
          </a:stretch>
        </p:blipFill>
        <p:spPr>
          <a:xfrm>
            <a:off x="0" y="2852936"/>
            <a:ext cx="9144000" cy="400506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7" name="Picture 6" descr="IMG-20160531-WA0000.jpg"/>
          <p:cNvPicPr>
            <a:picLocks noChangeAspect="1"/>
          </p:cNvPicPr>
          <p:nvPr/>
        </p:nvPicPr>
        <p:blipFill>
          <a:blip r:embed="rId2" cstate="print"/>
          <a:stretch>
            <a:fillRect/>
          </a:stretch>
        </p:blipFill>
        <p:spPr>
          <a:xfrm>
            <a:off x="0" y="692696"/>
            <a:ext cx="9144000" cy="6165304"/>
          </a:xfrm>
          <a:prstGeom prst="rect">
            <a:avLst/>
          </a:prstGeom>
        </p:spPr>
      </p:pic>
      <p:sp>
        <p:nvSpPr>
          <p:cNvPr id="8" name="Content Placeholder 7"/>
          <p:cNvSpPr>
            <a:spLocks noGrp="1"/>
          </p:cNvSpPr>
          <p:nvPr>
            <p:ph idx="1"/>
          </p:nvPr>
        </p:nvSpPr>
        <p:spPr/>
        <p:txBody>
          <a:bodyPr/>
          <a:lstStyle/>
          <a:p>
            <a:endParaRPr lang="hr-H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6" name="Content Placeholder 5" descr="IMG-20160531-WA0002.jpg"/>
          <p:cNvPicPr>
            <a:picLocks noGrp="1" noChangeAspect="1"/>
          </p:cNvPicPr>
          <p:nvPr>
            <p:ph idx="1"/>
          </p:nvPr>
        </p:nvPicPr>
        <p:blipFill>
          <a:blip r:embed="rId2" cstate="print"/>
          <a:stretch>
            <a:fillRect/>
          </a:stretch>
        </p:blipFill>
        <p:spPr>
          <a:xfrm>
            <a:off x="0" y="0"/>
            <a:ext cx="4572000" cy="6858000"/>
          </a:xfrm>
        </p:spPr>
      </p:pic>
      <p:pic>
        <p:nvPicPr>
          <p:cNvPr id="7" name="Picture 6" descr="IMG-20160531-WA0001.jpg"/>
          <p:cNvPicPr>
            <a:picLocks noChangeAspect="1"/>
          </p:cNvPicPr>
          <p:nvPr/>
        </p:nvPicPr>
        <p:blipFill>
          <a:blip r:embed="rId3" cstate="print"/>
          <a:stretch>
            <a:fillRect/>
          </a:stretch>
        </p:blipFill>
        <p:spPr>
          <a:xfrm>
            <a:off x="4572000" y="0"/>
            <a:ext cx="4680520"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CILJEVI PROGRAMA</a:t>
            </a:r>
            <a:endParaRPr lang="hr-HR"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a:bodyPr>
          <a:lstStyle/>
          <a:p>
            <a:r>
              <a:rPr lang="hr-HR" sz="3200" dirty="0" smtClean="0"/>
              <a:t>Izgraditi škole i centre za alternativno obrazovanje na području </a:t>
            </a:r>
            <a:r>
              <a:rPr lang="hr-HR" sz="3200" b="1" dirty="0" smtClean="0"/>
              <a:t>Burkine Faso</a:t>
            </a:r>
            <a:r>
              <a:rPr lang="hr-HR" sz="3200" dirty="0" smtClean="0"/>
              <a:t>, jedne od najsiromašnijih zemalja afričkog kontinenta.</a:t>
            </a:r>
          </a:p>
          <a:p>
            <a:r>
              <a:rPr lang="hr-HR" sz="3200" dirty="0" smtClean="0"/>
              <a:t>Osigurati dostupnost pitke vode, školskog materijala, zdravstvene zaštite i drugih dobrobiti potrebnih za život afričke djece.</a:t>
            </a:r>
          </a:p>
          <a:p>
            <a:r>
              <a:rPr lang="hr-HR" sz="3200" dirty="0" smtClean="0"/>
              <a:t>Povećati broj djece koja pohađaju predškolsko obrazovanje na barem 15% do kraja 2020.g.</a:t>
            </a:r>
          </a:p>
          <a:p>
            <a:pPr>
              <a:buNone/>
            </a:pPr>
            <a:endParaRPr lang="hr-HR"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normAutofit/>
          </a:bodyPr>
          <a:lstStyle/>
          <a:p>
            <a:r>
              <a:rPr lang="hr-HR" dirty="0" smtClean="0"/>
              <a:t>Razni učenički plakati</a:t>
            </a:r>
            <a:endParaRPr lang="hr-HR" dirty="0"/>
          </a:p>
        </p:txBody>
      </p:sp>
      <p:pic>
        <p:nvPicPr>
          <p:cNvPr id="4" name="Content Placeholder 3" descr="PTDC0008.JPG"/>
          <p:cNvPicPr>
            <a:picLocks noGrp="1" noChangeAspect="1"/>
          </p:cNvPicPr>
          <p:nvPr>
            <p:ph idx="1"/>
          </p:nvPr>
        </p:nvPicPr>
        <p:blipFill>
          <a:blip r:embed="rId2" cstate="print"/>
          <a:stretch>
            <a:fillRect/>
          </a:stretch>
        </p:blipFill>
        <p:spPr>
          <a:xfrm>
            <a:off x="179512" y="1124744"/>
            <a:ext cx="3779912" cy="5733256"/>
          </a:xfrm>
        </p:spPr>
      </p:pic>
      <p:pic>
        <p:nvPicPr>
          <p:cNvPr id="5" name="Picture 4" descr="PTDC0009 (2).JPG"/>
          <p:cNvPicPr>
            <a:picLocks noChangeAspect="1"/>
          </p:cNvPicPr>
          <p:nvPr/>
        </p:nvPicPr>
        <p:blipFill>
          <a:blip r:embed="rId3" cstate="print"/>
          <a:stretch>
            <a:fillRect/>
          </a:stretch>
        </p:blipFill>
        <p:spPr>
          <a:xfrm>
            <a:off x="4000500" y="1124744"/>
            <a:ext cx="5143500" cy="573325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4" name="Content Placeholder 3" descr="IMG-20160531-WA0004.jpg"/>
          <p:cNvPicPr>
            <a:picLocks noGrp="1" noChangeAspect="1"/>
          </p:cNvPicPr>
          <p:nvPr>
            <p:ph idx="1"/>
          </p:nvPr>
        </p:nvPicPr>
        <p:blipFill>
          <a:blip r:embed="rId2" cstate="print"/>
          <a:stretch>
            <a:fillRect/>
          </a:stretch>
        </p:blipFill>
        <p:spPr>
          <a:xfrm>
            <a:off x="0" y="0"/>
            <a:ext cx="4139952" cy="6858000"/>
          </a:xfrm>
        </p:spPr>
      </p:pic>
      <p:pic>
        <p:nvPicPr>
          <p:cNvPr id="5" name="Picture 3" descr="C:\Users\Vinko\Desktop\Plakati\IMG_0421.JPG"/>
          <p:cNvPicPr>
            <a:picLocks noChangeAspect="1" noChangeArrowheads="1"/>
          </p:cNvPicPr>
          <p:nvPr/>
        </p:nvPicPr>
        <p:blipFill>
          <a:blip r:embed="rId3" cstate="print"/>
          <a:srcRect/>
          <a:stretch>
            <a:fillRect/>
          </a:stretch>
        </p:blipFill>
        <p:spPr>
          <a:xfrm>
            <a:off x="4139952" y="0"/>
            <a:ext cx="51435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a:p>
        </p:txBody>
      </p:sp>
      <p:pic>
        <p:nvPicPr>
          <p:cNvPr id="4" name="Picture 3" descr="C:\Users\Vinko\Desktop\Plakati\IMG_0429.JPG"/>
          <p:cNvPicPr>
            <a:picLocks noChangeAspect="1" noChangeArrowheads="1"/>
          </p:cNvPicPr>
          <p:nvPr/>
        </p:nvPicPr>
        <p:blipFill>
          <a:blip r:embed="rId2" cstate="print"/>
          <a:srcRect/>
          <a:stretch>
            <a:fillRect/>
          </a:stretch>
        </p:blipFill>
        <p:spPr>
          <a:xfrm>
            <a:off x="-180528" y="0"/>
            <a:ext cx="4752528" cy="6858000"/>
          </a:xfrm>
          <a:prstGeom prst="rect">
            <a:avLst/>
          </a:prstGeom>
          <a:noFill/>
        </p:spPr>
      </p:pic>
      <p:pic>
        <p:nvPicPr>
          <p:cNvPr id="5" name="Picture 3" descr="C:\Users\Vinko\Desktop\Plakati\IMG_0432.JPG"/>
          <p:cNvPicPr>
            <a:picLocks noChangeAspect="1" noChangeArrowheads="1"/>
          </p:cNvPicPr>
          <p:nvPr/>
        </p:nvPicPr>
        <p:blipFill>
          <a:blip r:embed="rId3" cstate="print"/>
          <a:srcRect/>
          <a:stretch>
            <a:fillRect/>
          </a:stretch>
        </p:blipFill>
        <p:spPr>
          <a:xfrm>
            <a:off x="4355976" y="0"/>
            <a:ext cx="4788024"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FINANCIJSKA SREDSTVA SMO PRIKUPLJALI</a:t>
            </a:r>
            <a:endParaRPr lang="hr-HR"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r>
              <a:rPr lang="hr-HR" sz="3200" dirty="0" smtClean="0"/>
              <a:t>Dobrovoljnim doniranjem novca od strane učenika i učitelja</a:t>
            </a:r>
          </a:p>
          <a:p>
            <a:r>
              <a:rPr lang="hr-HR" sz="3200" dirty="0" smtClean="0"/>
              <a:t>Izradom i prodajom ukrasnih predmeta i nakita na prodajnom sajmu za Dan škole</a:t>
            </a:r>
          </a:p>
          <a:p>
            <a:r>
              <a:rPr lang="hr-HR" sz="3200" dirty="0" smtClean="0"/>
              <a:t>Prikupljanjem i prodajom plastične ambalaže </a:t>
            </a:r>
            <a:endParaRPr lang="hr-HR"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4" name="Content Placeholder 3" descr="PTDC0018.JPG"/>
          <p:cNvPicPr>
            <a:picLocks noGrp="1" noChangeAspect="1"/>
          </p:cNvPicPr>
          <p:nvPr>
            <p:ph idx="1"/>
          </p:nvPr>
        </p:nvPicPr>
        <p:blipFill>
          <a:blip r:embed="rId2" cstate="print"/>
          <a:stretch>
            <a:fillRect/>
          </a:stretch>
        </p:blipFill>
        <p:spPr>
          <a:xfrm>
            <a:off x="1" y="1"/>
            <a:ext cx="4788024" cy="3717032"/>
          </a:xfrm>
        </p:spPr>
      </p:pic>
      <p:pic>
        <p:nvPicPr>
          <p:cNvPr id="5" name="Picture 4" descr="PTDC002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7" name="Content Placeholder 6" descr="PTDC0020 (3).JPG"/>
          <p:cNvPicPr>
            <a:picLocks noGrp="1" noChangeAspect="1"/>
          </p:cNvPicPr>
          <p:nvPr>
            <p:ph idx="1"/>
          </p:nvPr>
        </p:nvPicPr>
        <p:blipFill>
          <a:blip r:embed="rId2" cstate="print"/>
          <a:stretch>
            <a:fillRect/>
          </a:stretch>
        </p:blipFill>
        <p:spPr>
          <a:xfrm>
            <a:off x="0" y="2177480"/>
            <a:ext cx="3851920" cy="4680520"/>
          </a:xfrm>
        </p:spPr>
      </p:pic>
      <p:pic>
        <p:nvPicPr>
          <p:cNvPr id="10" name="Picture 9" descr="PTDC0015.JPG"/>
          <p:cNvPicPr>
            <a:picLocks noChangeAspect="1"/>
          </p:cNvPicPr>
          <p:nvPr/>
        </p:nvPicPr>
        <p:blipFill>
          <a:blip r:embed="rId3" cstate="print"/>
          <a:stretch>
            <a:fillRect/>
          </a:stretch>
        </p:blipFill>
        <p:spPr>
          <a:xfrm>
            <a:off x="3779912" y="2348880"/>
            <a:ext cx="5364088" cy="4509120"/>
          </a:xfrm>
          <a:prstGeom prst="rect">
            <a:avLst/>
          </a:prstGeom>
        </p:spPr>
      </p:pic>
      <p:pic>
        <p:nvPicPr>
          <p:cNvPr id="5" name="Picture 4" descr="PTDC0016.JPG"/>
          <p:cNvPicPr>
            <a:picLocks noChangeAspect="1"/>
          </p:cNvPicPr>
          <p:nvPr/>
        </p:nvPicPr>
        <p:blipFill>
          <a:blip r:embed="rId4" cstate="print"/>
          <a:stretch>
            <a:fillRect/>
          </a:stretch>
        </p:blipFill>
        <p:spPr>
          <a:xfrm>
            <a:off x="0" y="0"/>
            <a:ext cx="6804248" cy="256490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dirty="0"/>
          </a:p>
        </p:txBody>
      </p:sp>
      <p:pic>
        <p:nvPicPr>
          <p:cNvPr id="4" name="Content Placeholder 3" descr="IMG-20160524-WA0000.jpg"/>
          <p:cNvPicPr>
            <a:picLocks noGrp="1" noChangeAspect="1"/>
          </p:cNvPicPr>
          <p:nvPr>
            <p:ph idx="1"/>
          </p:nvPr>
        </p:nvPicPr>
        <p:blipFill>
          <a:blip r:embed="rId2" cstate="print"/>
          <a:stretch>
            <a:fillRect/>
          </a:stretch>
        </p:blipFill>
        <p:spPr>
          <a:xfrm>
            <a:off x="0" y="0"/>
            <a:ext cx="4572000" cy="6858000"/>
          </a:xfrm>
        </p:spPr>
      </p:pic>
      <p:pic>
        <p:nvPicPr>
          <p:cNvPr id="5" name="Picture 4" descr="IMG-20160524-WA0001.jpg"/>
          <p:cNvPicPr>
            <a:picLocks noChangeAspect="1"/>
          </p:cNvPicPr>
          <p:nvPr/>
        </p:nvPicPr>
        <p:blipFill>
          <a:blip r:embed="rId3" cstate="print"/>
          <a:stretch>
            <a:fillRect/>
          </a:stretch>
        </p:blipFill>
        <p:spPr>
          <a:xfrm>
            <a:off x="4283968" y="0"/>
            <a:ext cx="4402832"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Sredstva koja </a:t>
            </a:r>
            <a:r>
              <a:rPr lang="hr-HR" smtClean="0"/>
              <a:t>smo prikupili</a:t>
            </a:r>
            <a:endParaRPr lang="hr-HR" dirty="0"/>
          </a:p>
        </p:txBody>
      </p:sp>
      <p:sp>
        <p:nvSpPr>
          <p:cNvPr id="3" name="Content Placeholder 2"/>
          <p:cNvSpPr>
            <a:spLocks noGrp="1"/>
          </p:cNvSpPr>
          <p:nvPr>
            <p:ph idx="1"/>
          </p:nvPr>
        </p:nvSpPr>
        <p:spPr/>
        <p:txBody>
          <a:bodyPr>
            <a:normAutofit/>
          </a:bodyPr>
          <a:lstStyle/>
          <a:p>
            <a:r>
              <a:rPr lang="hr-HR" sz="3200" dirty="0" smtClean="0"/>
              <a:t>U travnju 1130 kn</a:t>
            </a:r>
          </a:p>
          <a:p>
            <a:r>
              <a:rPr lang="hr-HR" sz="3200" dirty="0" smtClean="0"/>
              <a:t>Od prodajnog sajma škola je uplatila 1000 kn</a:t>
            </a:r>
          </a:p>
          <a:p>
            <a:r>
              <a:rPr lang="hr-HR" sz="3200" dirty="0" smtClean="0"/>
              <a:t>U svibnju 1460 kn</a:t>
            </a:r>
          </a:p>
          <a:p>
            <a:r>
              <a:rPr lang="hr-HR" sz="3200" dirty="0" smtClean="0"/>
              <a:t>SVEUKUPNO: 3590 kn</a:t>
            </a:r>
            <a:endParaRPr lang="hr-HR" sz="3200" dirty="0"/>
          </a:p>
        </p:txBody>
      </p:sp>
    </p:spTree>
    <p:extLst>
      <p:ext uri="{BB962C8B-B14F-4D97-AF65-F5344CB8AC3E}">
        <p14:creationId xmlns:p14="http://schemas.microsoft.com/office/powerpoint/2010/main" val="25524880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Zahvalni mail od </a:t>
            </a:r>
            <a:r>
              <a:rPr lang="hr-HR" i="1" dirty="0" smtClean="0"/>
              <a:t>Unicefa</a:t>
            </a:r>
            <a:endParaRPr lang="hr-HR" i="1" dirty="0"/>
          </a:p>
        </p:txBody>
      </p:sp>
      <p:sp>
        <p:nvSpPr>
          <p:cNvPr id="3" name="Content Placeholder 2"/>
          <p:cNvSpPr>
            <a:spLocks noGrp="1"/>
          </p:cNvSpPr>
          <p:nvPr>
            <p:ph idx="1"/>
          </p:nvPr>
        </p:nvSpPr>
        <p:spPr/>
        <p:txBody>
          <a:bodyPr/>
          <a:lstStyle/>
          <a:p>
            <a:pPr>
              <a:buNone/>
            </a:pPr>
            <a:r>
              <a:rPr lang="pl-PL" sz="1600" dirty="0" smtClean="0"/>
              <a:t>From: </a:t>
            </a:r>
            <a:r>
              <a:rPr lang="pl-PL" sz="1600" b="1" dirty="0" smtClean="0"/>
              <a:t>Skole za Afriku</a:t>
            </a:r>
            <a:r>
              <a:rPr lang="pl-PL" sz="1600" dirty="0" smtClean="0"/>
              <a:t> &lt;</a:t>
            </a:r>
            <a:r>
              <a:rPr lang="pl-PL" sz="1600" dirty="0" smtClean="0">
                <a:hlinkClick r:id="rId2"/>
              </a:rPr>
              <a:t>skole_za_afriku@unicef.hr</a:t>
            </a:r>
            <a:r>
              <a:rPr lang="pl-PL" sz="1600" dirty="0" smtClean="0"/>
              <a:t>&gt;</a:t>
            </a:r>
            <a:br>
              <a:rPr lang="pl-PL" sz="1600" dirty="0" smtClean="0"/>
            </a:br>
            <a:r>
              <a:rPr lang="pl-PL" sz="1600" dirty="0" smtClean="0"/>
              <a:t>Date: 2016-05-24 11:28 GMT+02:00</a:t>
            </a:r>
            <a:br>
              <a:rPr lang="pl-PL" sz="1600" dirty="0" smtClean="0"/>
            </a:br>
            <a:r>
              <a:rPr lang="pl-PL" sz="1600" dirty="0" smtClean="0"/>
              <a:t>Subject: Skole za Afriku</a:t>
            </a:r>
            <a:br>
              <a:rPr lang="pl-PL" sz="1600" dirty="0" smtClean="0"/>
            </a:br>
            <a:r>
              <a:rPr lang="pl-PL" sz="1600" dirty="0" smtClean="0"/>
              <a:t>To: </a:t>
            </a:r>
            <a:r>
              <a:rPr lang="pl-PL" sz="1600" dirty="0" smtClean="0">
                <a:hlinkClick r:id="rId3"/>
              </a:rPr>
              <a:t>ured@os-hbadalic-sb.skole.hr</a:t>
            </a:r>
            <a:endParaRPr lang="hr-HR" sz="1600" dirty="0" smtClean="0"/>
          </a:p>
        </p:txBody>
      </p:sp>
      <p:sp>
        <p:nvSpPr>
          <p:cNvPr id="5" name="Rectangle 4"/>
          <p:cNvSpPr/>
          <p:nvPr/>
        </p:nvSpPr>
        <p:spPr>
          <a:xfrm>
            <a:off x="683568" y="2996952"/>
            <a:ext cx="7272808" cy="3631763"/>
          </a:xfrm>
          <a:prstGeom prst="rect">
            <a:avLst/>
          </a:prstGeom>
        </p:spPr>
        <p:txBody>
          <a:bodyPr wrap="square">
            <a:spAutoFit/>
          </a:bodyPr>
          <a:lstStyle/>
          <a:p>
            <a:r>
              <a:rPr lang="hr-HR" dirty="0" smtClean="0"/>
              <a:t>Dragi učenici, učitelji, suradnici i ravnateljice,</a:t>
            </a:r>
          </a:p>
          <a:p>
            <a:r>
              <a:rPr lang="hr-HR" dirty="0" smtClean="0"/>
              <a:t> </a:t>
            </a:r>
          </a:p>
          <a:p>
            <a:pPr algn="just"/>
            <a:r>
              <a:rPr lang="hr-HR" sz="1600" b="1" i="1" dirty="0" smtClean="0"/>
              <a:t>ovim putem želimo vam uputiti našu iskrenu zahvalu za provedene aktivnosti u sklopu vaše škole te vas izvijestiti  da smo zaprimili još jednu donaciju OŠ Hugo Badalić namijenjenu programu Škole za Afriku. Stoga još jednom veliko hvala na tome! Vaša je škola doista pokazala izniman trud, rad i zalaganje te veliko srce i humanost. Zaslužujete posebnu pohvalu za provedene aktivnosti i svakako trebate biti ponosni na svoj uspjeh!</a:t>
            </a:r>
          </a:p>
          <a:p>
            <a:pPr algn="just"/>
            <a:r>
              <a:rPr lang="hr-HR" sz="1600" b="1" i="1" dirty="0" smtClean="0"/>
              <a:t> Svim učenicima i djelatnicima želimo uspješan završetak školske godine!</a:t>
            </a:r>
          </a:p>
          <a:p>
            <a:pPr algn="just"/>
            <a:r>
              <a:rPr lang="hr-HR" sz="1600" b="1" i="1" dirty="0" smtClean="0"/>
              <a:t> Srdačan pozdrav!</a:t>
            </a:r>
          </a:p>
          <a:p>
            <a:endParaRPr lang="hr-HR" sz="1600" b="1" i="1" dirty="0" smtClean="0"/>
          </a:p>
          <a:p>
            <a:r>
              <a:rPr lang="hr-HR" sz="1600" b="1" i="1" dirty="0" smtClean="0"/>
              <a:t>                                                                                                            Ivana Kralj</a:t>
            </a:r>
          </a:p>
          <a:p>
            <a:r>
              <a:rPr lang="hr-HR" dirty="0" smtClean="0"/>
              <a:t>                            </a:t>
            </a:r>
            <a:endParaRPr lang="hr-H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pPr>
              <a:buNone/>
              <a:defRPr/>
            </a:pPr>
            <a:r>
              <a:rPr lang="hr-HR" sz="3200" b="1" i="1" dirty="0" smtClean="0"/>
              <a:t>“ Kako bismo milijunima djece u Africi omogućili obrazovanje i bolju budućnost, trebamo vašu pomoć”.   </a:t>
            </a:r>
          </a:p>
          <a:p>
            <a:pPr>
              <a:buNone/>
              <a:defRPr/>
            </a:pPr>
            <a:r>
              <a:rPr lang="hr-HR" sz="3200" b="1" i="1" dirty="0" smtClean="0"/>
              <a:t>                                          </a:t>
            </a:r>
          </a:p>
          <a:p>
            <a:pPr>
              <a:buNone/>
              <a:defRPr/>
            </a:pPr>
            <a:r>
              <a:rPr lang="hr-HR" sz="2800" b="1" i="1" dirty="0" smtClean="0"/>
              <a:t>                                                   (Nelson Mandela)</a:t>
            </a:r>
          </a:p>
          <a:p>
            <a:endParaRPr lang="hr-H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dirty="0"/>
          </a:p>
        </p:txBody>
      </p:sp>
      <p:sp>
        <p:nvSpPr>
          <p:cNvPr id="1026" name="AutoShape 2" descr="data:image/jpeg;base64,/9j/4AAQSkZJRgABAQAAAQABAAD/2wCEAAkGBxITEhUTExIVFhUVFRcYFhgYFRsVGBgYFhcWHRYXGBgYHiggGBolGxcaIjEhJSkrLi4uGB8zODMtNygtLisBCgoKDg0OGxAQGi8lICYtLS0vLy0vLy0tLS0tLS0tLTItLS0tLS0tLS0tLS0tLS0tLS0tLS0tLS0tLS0tLS0tLf/AABEIAKgBLAMBIgACEQEDEQH/xAAbAAACAwEBAQAAAAAAAAAAAAAAAwECBAUGB//EAEEQAAEDAgQDBgMGBAQGAwEAAAEAAhEDIQQSMUEFUWETIjJxgZGhsfAGQlJywdEUI9LhFWKS8RYkQ1OCwjRjogf/xAAaAQACAwEBAAAAAAAAAAAAAAAAAQIDBAUG/8QALxEAAgIBBAEBBwMEAwAAAAAAAAECEQMEEiExQVEFEyJhcaGxFCOB0eHw8TKRwf/aAAwDAQACEQMRAD8A+mlQpULpo5xUoUlQmBCgqVBTAo8pVbG0qDBVrFwDi4NIaXeFj3nTchhA5mALkK1UraygajAC1hbYtztBvaCJGvVZtZNxgl6lmFJy5Mh4lhWiBUaNbRGkkk2gRck9HHQEjThOI4cQTUbLiALOi92iSOQzeUHSCtWH4TRAvSpyTmPcHi5xGttein+AoNIAoUy4QRFNgiCS0zENgkkdSYXK+E2KHNml1QAxJJ1MAmNY08lTDMMXmAYbIgkbSDy09E3DUsrQ20gCfqBKbCVFhACFIUFDXAAqVqcjkdjyMJgUppCsXTfM2gixHK0+ogrmcTpNcDULCRES2zjvmA+8IG/6ytuI8RbE5gNrDK7U9IPrEK+KFW3Zlg1kuBdGkQ0ETvuNtdFOFwdpiklJUzylHIbTVJLyB/Ls3aCRrB1+MSJdi8O6k4NcQZE2+ui67sFiYIGIaCSDmyG0PLoDS6LyQSToAIO2zFYNlSM4mNDofgteLWShL43aKJ4E18PDPMZlbD0TUdlHr0C6mK4IImmSDyNx77JXBMFUa8ucMoAI2v08p+S2y1WN4nKD5+ZnWGSklJDmcDbu4zsufiOGVWkw0uE2Igz6bL06hzgASdAJPoudj12WL55+pqlp4Neh40ugwbEahIrkkgCrlOU2gE6iTc9QNNyvY0cIzKA5jZgZu6DJi5PMrLieBUnTYjyuOWh+rrX+vxzVNUU/ppR5TPL96T/N52yN2deTuQCG+gPmtuJDMxdVzNaAHdzdxEOkSTobDZwN7Lv/APDYb3gQ4xoW2PpzTcFw5lVskAA6FsA/DaNil+qgpcP8/gPdy6o8y3iVJzg0PkkgQA77xABuIAvr/ZepwFJzZIAIcRHekgAAC5sfhHVW/wAMpMIIzG8GXTZwIHLcj3WZuCxBksxAax5Lg3sw4tzaDM6T9GyyarUe+aSfCLsWLZyb8QBlOYjNByt67QNXGYvHkAmU64MatJ2IIvyk2J8lg4Nh67S4PrNqNAIEUgy8i8gySBIM9NwV0nNB1FuSxPjg0I53EuFvqOc5mIfSLqbWd2bFrnHNZwkw8iPVX4XhKlLOKlXtMzy5hgiG5WDKQSYOYONrXsBoNUFukkctSPy8/L25FjXAiRcI3OqCjncRxZpua4U3uzNdmyiYyRAgaEl1iDsZsLKfxKRajXJlwjJpljNPvbnC6GMpvc3uvDCDMkSCINndLz6Ll4CZJdVhrKhdlDQyZtqHGWS4673mIVkal9SL4NeIwbHy2oJtGpHOCMpFxJg7SVGD4S0NGbMHXnJVqgE87OF4i61GHSWmdjB+fwVm1CBooNtcAqRiUKVC7yOYQVCkqCUwKqtYwY5fNFR5XQ4bhO7mdqdAQLAeY3UMuRYo7mShBzdIx4TBF/eNm/P+y6zjEACSbCbCwOvOw/2TMh/Ef/z16fUJVaQWRLrm1h906W1/fZcvNneV8m7HiUEW7EnV7j5HKPhp7plKmBp6zcnzKKdQHT1GhHmNleVV9SYQgoCCn9AMVXilFrix1Roc2MwJiMzXObJ0Ehjjfkg8UoAwa1Pee+22UEmTNgAJv+qRjOAYeoXOLMr3EE1GmH5miGuB5tGhIttCqz7OYUNyiiAJnxOF4cLQbWe7T8RS4A6ocplLpUw1oa0QGgADkAIA9lfMi7AXUs5p6lvoQT82hMSqxuwc3fJrv1hOBTQEBymVBWfG1ywAhpd32gw0uIaTBMNBNkuQNCkBedpfaGsLPwlTMQS2ARMMc6C0gm2WCW5hL2DUwO9hKpexjy0sLmtcWu8TSQCWnqNFLbQWMhTlQgIAThvA38o+SYqYTwN/KPks/Fa1RlOaTQ52Zgu1zoaXAPOVtzDZNkmuQKcTfYBtUU3CXCdw0QbSJALh0XJw9WGta3EsqGQWNawMDnGXN8OjSWu6ajyTV40+sIdgc8GBJJvmjLBZ+IG/hlkzABXc4bSBa1zqLGVIhwa0DLGwMTFrKSeymJq+ClesH0wR/wBQAQNQXGCPMGfZMNGbEyOWWJ5TzHSAuP8AaJjmOs4htS5AsMwABPtC3cCxfaMyE99nxbsfTT2V+TS/te9j1+P9Mqjm+PYze1saW+Cs4HorHZVcNSsVGgrKWWXlpgnW0g9YkX6/2V0KIxVWm8gSWkTpBExtqd4XF4+HEtcZi4ggwDuAYEgr0Zv5pHEMMX08gaCSd7RYmfcR6rXpMnusql4Kc0N8Gjz3BsTkfl+663rsV6Ej6leTxNKpTOVzLwCO8Ez/ABTEDS/OSDHSTraPddHVaX30lkxv+5mw5fdrbI7ShSoViKCFVysUp97DUqSBixVqh7TSpdoZgjMGhs/eJOoHLW4Wk8WxUT/Au0MjtWyDlaRNo1JHmFvq8NY6n2ZkCWuJESS0g7g8lzR9nGNIDauJJs4/zoBI0LzF5gDeQByXJz5VknZvxQcI0dPhwL6bXPY9jjq3tXO8jIO4utTaIBm8jSXOPzKpgqHZ02U5c7I0NlxzOOURJO56pyqLBOJAsb5jYFsToTF7EWNiq0650e3LyP3T8TlPQ+hKvXHhPJw+Mt/9k0j2SoACClQW+G45bj8pOvkfQ7K7HgiR9dCNj0Q+gJQhCgMEIQgYqtaHcrH8pI+WvvzTGkHQyFJWYGXZmAdTMNdbaAZMxeNtU0RNUKEs148Qy9SRl9/3hVbWJu1pI/06cgdT5wOqb+QDwpS2VAdNdwbEeYKsndAWQFEoCNwC8J4G/lHyTClYTwN/KPkmlMCFV4+uiseiRiq+VpjxQYbEknQQN1GMW3wDaSF8Uwna0y3cXb5j6heUwuIdTcHDUfRBXtSREm1l5PjNOKzrQDcWgHn8ZXU9nTu8Uuv8syamPU0erpvBAI3APurryGB4rWpnIG52kDLLohxJsN406art4THV3PDX0MrYMuzg/etA3tc+vriz4XilRfjnvVnRcLJZYuXxDhVR1U1Kdc05DZAaSe6WnXNp3dAI7xkEmVTCcGrNq06j8UamRrhBZAOadsxA2vE2N4gDO0n5LTr5SUykdivNO+zlbsjSGMqQRBJEmHdoXyM4BzGpysGtA0BW/h3DKrKmY4lz23lpaQCSGgXLjMZRBMu5kyUKvDAfxDCg1GPce7o4HSwOU30FyPZeQxmJeHkU6Je2TfOGjUxEi4iDPWNQV9AiRcLmO4Y1pMUy4EzZ+WJ2ifqy3YNTs7b68V/6Z8mK+hChSVC3oxlSmcPjtLtJMSNNiL3ISyqU/G28d4X9Upx3QaHF1JM7md34He7f6kUwc05SBEXI59CeacuLxTgHa1e2FepTORrYb4ZZ2uR0SLjtXaRtyEcZJHSOypXA/wCH6hGV+MrOGVo1IMgtJcSHXJgjpPMSpZwCrMnGVTDw4C+UAR3ILjI7o10vzTpeojs4nwzyLT7OB/RMWLC4R1Oh2bqjqrg1/fd4jJcRNzpIGuy2gzdDGBCXUpSZBh3Pn0I3H0ITVBUWAqnUkkEQQATuIMwQeVj7JipUpB2uo0IMEeRCV2uUkOJIABnLfefCIMRy3UBmhUfUAtqToBr/AGHUqpqk+Fp8zYDzBM/D2UtZlGtzqdz9ckDI7Iu8Wn4Rp6/i+XTdNUNKtKZEEqlYuHUH0I/cOToSXN77ejXH4gAHpc/BSoCajAdRppsR5EXCoMw/zD0Dv2Pw9U4hAURlWVAdD57EeYNwrhUqUgfMaEWI9f0SpeHASIgmYvbLYjTfUeydCK4amcje+7wjZvL8qd2R/wC472Z/SppsgAcgB7KyNwUK7M/9x3sz+lUp4WCXZ3ZjqYZO8Dw6CfmtBUEpqTSChfZO3eekAD3tfy8+kLxmE7RpaSTrFhY7HT08loBUVKYc0tOh1jluiMmpJoGk0eGqNPWQZsdxseY6L1mBpFrBLnOLgCS52a5A0OgHQf3XlKuGyuc0uJgltzyOvwW3heNdTcA5xcwwLmctzce67Gt08s0VKPf5MODIoOmepACk6IZyRUC4lcG8gQrsCimOiYApRiDYIVKlVrdXAeZASDjW7GfIE/IKTdCOYhTHxULtHMF1nQCQCSATA1MDQTuufVxwLbMqgmI/lmb9OnXpzC2jEMIkPbcTqNOfw+CxkOzuf2wDGgucMmfLpEZDmmx9zblCc9q3Jk4xt0zr4Xi5DGh1Os4wJd2cGTeC2ZEAxflzK6OExGdgdlc2dnWI84XmG4qmHD/nKR70OEi8DwsBeS10tJkGdbGV2cFxRjiWioHwGmRB8WYBpItPdJ+r8iTN9nUlTmC5YxRP3XHlEXHOZj01QarvwO92/wBShuFuOmXjmlYeqMjfyt+Sw9sfwO92/wBSmgIFxFzG8SbaI3MLE8WqYvOz+HyZO5nzRNqgL4nmwFv/AJyLhM4M7FkvOJDGzBYGkEDugEbnUE3J1TQbqa2OpMIa+qxpIsHODSR0BMkJ7/UlFOTpI0h/VVxNQZHflPyKUK7TpJ8hMecWCXWeXAgNIBsSYsN9+SgOzW6osXEsU+nTzNYars1NuVtiQ+oxriIBu1ri7kY1AuGSrMqlFkdxx6P2rHca7D187mZ8oaLAva0zmIMAvFyB6Gy9Bg6+djH5XNztDsrrObmEw4DQ81DX7xfQnpsmgqaa8DLJY8Z/KPiT+yitVjS5NgOvXpF/RFNoF5knU/IRsOn+6lYDCiFgxnGKNMkPcRGWTldlbndlbmdEC43KgcXpOeKbajS/vSAZjLrMaeqXzA3kpbvG38rvm1IFbmrUKpeWugAQYuSb5YtFtOajdgmjShQSlY3D9pTfTmM7XNm9swI2IPsR5pEhxQvPu+z9UgN/i3ZW9nDQyADTgzDXgeITGgGxIBGzh2BfRntMRUq5gxozTbKDJFzcjXnG6nxXDInTGpUkgAk6C5WV1czZLrVCYH4u77zPwlQTFZl4rhO1GZrYIBOY2zRPdA1Omp/Vef1W+n9q6ZayqWOhwYTBByio4NAJMXGa49pXIOOpl2RuYOL6jRmbF2CTN9va3UT19BnaThL+DJqMdvcv5PUcJ4hmblcYcwTP4mjfzXQFckDuOv8Al/qXkMB2pqNANPURJdo4EOkiLmDECPaD6bB1XzlqNuJMtByRmIaAT97LE+R0sseshGM/hVX4L8Em48mt2JA1DhzkWHm4WHulA5ru8Ozdo5kbzyPTdYOI1MaxzjRYyo22QOcGEdx2aTInvho8nb6jO/EY+SBQpEQYdniTb7uaRvv7b5nZcd1jWgeEDoAAlVqDXGS5wtsY+SKmJDR3iAOp+pXFx/FDm/lu7sfh3vzVuDBkyv4f+/BXkyRh2aFClQuuc8w4jBUgC7sg4gRvJGkTroT6JGD4hTDTNB8ENa5hpyIg2gzmENiwuS0a6dQrlNw+KH/WZ59nfoDfmNo1ItqqcuO00kWQlzywqcTom38FULXZr9jBu0zoJEzEi9zqutgWUnUz2dLI10tLSzsz3S5txHmRPOVz24fEFoBrML84vk2aG5pkmxMnTfZRSwuKsBWZN57hv47ajm3/AE+/LnGuHwatyO3SfI6ix2grH/iRDi00KtnOEhstIBgOzGAJ16JrGOaLvvbNaZdlaCRJtp7FQ8SAHEkPsbxexblvbQ6X0VaoLRXD8QLnR2NZt4BcyBqRPQWnyITcdi2UqbqlQwxgkmJ+AvKexoAAGgEAdAvnf/8AQ/tC8vfhGhuQZC5wJLiYnKdhqFXlyKEbOh7N0MtZqFjj12/pav8Ak6H2m+0eILGuwYzUnSw1GtLnEuEDINWwZExMx0nw+I4RinQ99Kq5zubXPebvFwQTIyGx2jmtf2cx9UHLL+zY17oazN34cWAxBPeMgZhfSF3P4epDmtxlRxaXPaBSBMkZ3GwkjO91ra2GsZH+7y7Pa4ccfZ/7WNRXzp2182l39q6O9wLE1a1E1M9dtQFuem4AEkie4SJDDJIt0Gi7tKi5hLnVXvbB7pjXu5dOUEdc19JXzDheC4jiamdpcHNDQS53ZS0GYIEFzQdYG6+pPpnM2TIk/wCoDS3qY2ha8eRzXK/ueR9r6PHpstQknd/CudvXH9Bge78I8i6/wFkNxA69bG3nGiuAoLVI5HIGuImZnSLz5RqgYiPxAeX7aeqqKcbCecX91cIBM5eNxlSnUa8z2REXGn7T15Qunha4cA68dRBVMQARBE3kQJMi4PS+5tzRhpAg7W+A/dXSnGUEtvK8iSad2RiMLTe7M9jHOgCS0EwDIHvPuVTD8Oo0zmZSY117taAb+S0whVWyQrECQG/iN/IXPyj19E4FIxQETYEXaTAuIMX5wJTGOBAI0IkeqAHtrFQaxSyhILLB55qC4qAl1ybAECTExJ0Jt1smgGQqV23aJgzPoAefUgeqhtTuBx5SfZTSpxc+I6n9PLp0QBUUh1JN5JM+RjUaWK0UMPLSAT5OJc0+YdO/JJoZgAHEOduQIHt5KXveGOLAC/K7KDoXXgajfqPMKXT7HE4fFeFBju1a0wHAkSQWEeG7TpsD1IXocNh2saG0wA0CRvreZOusriP4hiyXZ8OwgANjtRTvm78iSXN0gQd4zSAeaMRWlzajSwNPdb2maAZtYwIEe/qt8IPVJRfDXn1+pVKXuba6PS1OLUhIzExsAT8dFgxPGXOBDWhvIyZ/sVxmURIAk3sOvQBaGcLqHRj7He1yI31stkdHhxcy+7KXnnPr7EQTqSfO6uGrVR4OWtc5xIgSBObT5LMHLVjyxyXtfRTKDj2dVCEKgZBWWrhZM53CTcAxsBE/Wp6RqVUOKfY06MDcI5pJ7apcjUiNbiwGoJHS0aLRVArsy5XNzRI1iCDBkQdIg631F0YzCtqNyumJBsYMjrsstHhtNrgZqS14eD2jjcODoPNsjTz5lZdRg3K4ronGfqxjeF3BOIxFzYioW+EeExtA+fNaRRy0w0Oe7KLF7szpkkEm2m3kFi/wqm4gTUIGUH+YQIa0BrQBbQN+M3cZ09iadMsYx5ucrnPzHvEEd5x7xzEiCR1I1XNfoXXu8jG0wYOZx0I0tvOnzXnvtJ9jf4iqKtOqGudHaZpM8nN6xaJGi7FGpiA7KaADbgHtQDAaYtLtTA1tJvZQ3EYm00GmQJioG5TaWmZzRJuDBynpNc8SmqZp0esz6TJvwyp9Gf7KcCODfVHa56dRrSLZSHMJBlsnZwuP0XpCZbfQjnH+y4bcYQC6u0Ug2I73aZi5pJnKO7EH6iZxnEqD2OY6swhzS0jMBIe3TpZ31BUoYqqKFqdVl1GR5cvLdW/WuPAYrh9Ks5r6gcXFgaTmIu0z908yT6A7CGYHB06b8zARGveJnk0SYAEabSs3+HNa4VAahIc45cxiWl5sPQCNNdcxlzMcA4t7OqSHO0ZYjMbiTp1Unfgz2/B0cRWc2m80253tYS0EmHOAMAkAm55ArmP4/UacrsLUzFz8rAO8WsAM75gJuRz7ocuhQfmg3EwbiCJGhG3ktYOxP91G/UlGXBz8PxKo6o1jsPUaHl3egwwNaSC4xFyI8yBfVdOFSrWDdSBPMgBIqVw6Mt83KdNzz6eoSfJJtFnPN3egm9h4nQDJuPYe96TDc5gQYNhHrMnaFWm/mIG0CyGk5nBotboA7f4R6z1QCdjwFQ1m8wegufYJdZtRzXBrmscWkNMZocQYJ00MWhcrD/xJtTrUMndLYd2roqFxkvygOmZBi4jW5c0rGdim0zmOuw5D9TpPkqsJBcGgECDrEEzIsDyn1XPoUcZmp530ywDvxOYuk6Q0CMsTpcmwhdN1EG+h5gCfiEnwBXK4QZLuYmPUA2EfIoc90+FwsdIJlZ8diXspuLW5qg0GVzswzAEhrLuOXYb6wFldxWtcDC1JzkAnNGUaukNO2moJNiYKaTYHUpU6hk2kfd1G03iZmf7oY28nXa8gDkPrlyC57OL4hrKTjhzmId2jQ1znSGgiDo0G93SbQA7VZncary6MHVLQGZYDg4kioXTLYju0xG2YzfuhuPoB1HU++BHdgug3E6G3/kD9FaCsmFcYBe2HkaFxNx4gJFridNI5Wk1rzP15KLIt0MZXYTAewnMWwHAnMNWkA+Lomg2LttZ2iBeeS5NXgNGpd2Yyah1bbtiHPggTqAQZMFL/AOGaJeDLx3SIzCfuwc0TbLrrByzlGVOo+pJHdqvJEaHUeYuLJPYU6hBewZhsdfXmEYHh7KTcrS6MxdcyZcZOgG61PYDqAfNJTcXcWWbb7AMb+EDyEe3JWSiyNHEefeHxv8VamXR3jr0iOhub+qi3fZIy8XrZaZvc2HWdfguA0LRxLE9o+3hbZv6lJC9Fo8LxYkn2+Tm5p758HVUIUEoIAVCEFAAqOarITEYcZhy4EB7mgggweZaZHI92J6lRRwLjf+JqkgtIkttlMuGn3hY9PWdhCoWqnNp45OVwycZuI9jjF/KdNEuviQ0TrGwufrX2KUWfXmsruGUzMt1me8b5pJ33JJjmSs36D1dklkRvBaSQWtcDDrgESABobTb5qtWnR3psN5gMbqNCbLNQwTWEkTJ1JJJ0A9NBonBishoYp22xPI+kJrVCHZhMX7o714Mkexgc3b2hDaxLgctQEyJLQBbMSTe1yfOdxpofnkwGxtKHB99NLddL9LT79L3rFCP/ABX2v7it+TXhX5hG4+vryWptbSy5E1AZAaPU+qt2jyLnzA0WbJod87i6Q1k2o04l7ywuaMzswjeGl4DiGyJOXMdf2OejjcQHmMGPHE9q0Fzdc4AmNNJ3Fym4avfLM2sY+abV7Q+FwAtsDv3rxOk3nWLWM4cuJ4pbZF0JpmahxHFEf/EAJzT/ADc0QwEEy0T3iWx/lPRbuEVajm9+l2dgR3w+ZLpkga2B/wDILNSdiQLvpTaTldtrbkf0POBNGpUaD2jmkCS3KCI1JHtp0EKtk9yo1cYxIp0XuIc4WbDPF/McGd2Lz3p9F5tj+G+Hvi7mScwiXNkB5uWjs4mSABE3E9+riagadBY/evp5J/dg6SRExeNhOtkJ0hqaPMYPGYIPFUNeCHuYCSIaWkAQAMrcwY3XKADBgL1TMU3cgCOf17rM6TbM+N+8T85UsEaWnlZKTTIuZofUDhabEEOAzCR5bbK9CpmHUGDqPKxuJF0ulVAt8VLnNOx+Uj9R0KiSUkPUJDgGguZFhcE6xe5uZ6/Qv3/8o63Pw390Ehj2Agg6fV1nkZS42i7iII6xGuia0EOBcQRMaQAdjvebeo6zbEUGmoJs1zCNS0FwcCAYNzE+xU4Rtg0qFmi4zc6/LkNlqpUwAqw5vJw6mD8Bfzt+qq5x1Lso6QdNyb+wUG7JxilyPUOeOY8p8v1I9wsz6mVjn1D3QC4gNNmgSZaJJMbenms8Zw4EmsxogG7spGYWkG41+KKZM2NE3PoOWt/OCsvF8WGMLR4nCB+pScRx7DszzUb3BLriBJIiZiZafKx3C5Neq57i52vLkOS3aHTPJPdLpGfUZdsaXbKU2pigBSu4zAjoyoQoWYkSoQhMAUEoJUIEChSoTAEIUFMAKhChAAoQhMCEus2WkSRIIkaiRqOqYq1CmBxDWax7mvxb2FuXRgm+UwInYx5cyHEvwtZlR/ZsxlUu2GUjwGaje83k5oJJn4rq56jGAsb2kuu0OAMX/EQAUqljsQQM2GInX+cwwP1I+J9Y4upf7jSNUX8JpgiZLoG8g2gSb31lXdSJiTIBBuOXkl8QzhksAcQWmCJGXMM5iRJDS5wE6tCyPxuIEzh7DNJzgGBoQ0TrrEmNJJWVJsErN9X7vnPsD+sK9/L4rBw3E1KoDn0jTEAwXSZcLiIBEf8AtGoMdFN8EWisdT8ETzUoUbsAQhMpMBKQzFxCpUDQKbA9xzAjpkfBNxbPkB6E+YzYbi+KLBGFcSGukl+XvN+4JbJNiJ0MAzBldF7y01PCSBFMEm5IkA8gTAtyXM4rj6pgGllgggzd3MgGQ2DNpnSDN1fjg5vaia+FG3D4+u5xZUw5YHNdDswIBkAMI3MZiXaW9V134lmWHEC4Akgd6bROpled4Rjaz6kOYC0CxLpIuSQBaZAFtoXT4hhaTmsdUn+W7O0zBa6CJnXRx9CUssNk9pKM7OgZ5FKxHhd+U/JcSl9mMO2A1pGVwNrE5W5Wj0gHzHVdShhG06PZsBytYQ0amLwFVx4JXZuqNDgQQCCIIN5nZcTHU8OzutoUi4gCMggAQWz7Ax0laOI43KIb4iJB1gHdclrV0dFo963z68L1KM2dr4Ymd+ApOzTSpw7Udm2D5iLrYgBSuuoxXSozW32CEITA3oQhZxgoJQSoQIEIUJgCEITAFVBQUAQhChMAUIQmAKrlZQUAGGqhpg6HT65LTVBsAQJzCTzEQPPU+ixPar4arsRJ+6d7bTyglYdZpty95HvyTxyrhjW1xOXtG6w4GxIP3b73j1V8VimnR7b5dHCYMX32PySnUM2tNs6yYNxMAb7nlGbqU+lgW5i5zW75QWgkAkkyYkyTMSRMnlHK4NCSaF0Xsewdm4ECNNhaARtbYpyvTYxghjQ2+gED2HkquSb8EWl4OXS4q41BT7EwX1GlwcSGhlRrAT3dSSDE2BFzsDjIETSeSTYM70SQIcXZcrgTcXDbS64C6as3qi16DtehzcJxllR+RrKk5nNktAALRmv3pEjpNxMSJ1Y1oLRNXsu+2HB2XMYdDCeR/T21U6QvaJM8r7k8yqVsOxwy1GhwkGCLSJj5keqL54GuHZxWYapB/wCcdMZXS2lmnMc1m6920W0EXgrVR4cagDu37QRLXEC4JJi2oiLzdUwHCqDswNJvce8AFt+8dzvYrtYag1gytEDl8yrveTwze18jaU0RhMKGtymCOg185mVjdg60n+c1zMxOVzASBIIbOhi8E9JuJXTIQ1oGlv7aKqU3JuT7ZNKuEYcFTq5pfUzDSMuUg25dB8Z3gMx+L7OIuSDH7lPcy8i3PkfPkevz0XDxdUvfmiBHd8v95WnRYFlyXLpFWWW1cC7kknUq4CAFK73yRkBCEIGCEIQBvVSUIWdACEITAhCEJgCglCEAQoQhMCFCEIAEIQmBCChCYFUp9rqEJrngTOszDscARmg/5nD9YV30htm/1u/dCF5rIqm182bV0UYZAkX3PUWPxlD7AiCYEmPX9tEIUQrkoy+icynzUIQ+BbRoUPClCQzm0iadYyO7VIh3Jwb4SPTVbca2oadQUnZamR2Q2s6Dl8QIiYmQhCtyPcoy81+OBQ44MT6uN78U6RAcQwyC5zfuvcM7RPMW120Ve2xve/l0oBGW93CTcnNAsAI/zTaIQhQ3fIss30m1HUofDXuYQ6LhriNRe49VwKlF4dGeIN4aHTYaSbXB9/VCF0fZy3OSZRmdUQaNXatE/wD1tMW29ZP76nUUIXUjBR6KG7BCEKYgQhC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1028" name="AutoShape 4" descr="data:image/jpeg;base64,/9j/4AAQSkZJRgABAQAAAQABAAD/2wCEAAkGBxITEhUTExIVFhUVFRcYFhgYFRsVGBgYFhcWHRYXGBgYHiggGBolGxcaIjEhJSkrLi4uGB8zODMtNygtLisBCgoKDg0OGxAQGi8lICYtLS0vLy0vLy0tLS0tLS0tLTItLS0tLS0tLS0tLS0tLS0tLS0tLS0tLS0tLS0tLS0tLf/AABEIAKgBLAMBIgACEQEDEQH/xAAbAAACAwEBAQAAAAAAAAAAAAAAAwECBAUGB//EAEEQAAEDAgQDBgMGBAQGAwEAAAEAAhEDIQQSMUEFUWETIjJxgZGhsfAGQlJywdEUI9LhFWKS8RYkQ1OCwjRjogf/xAAaAQACAwEBAAAAAAAAAAAAAAAAAQIDBAUG/8QALxEAAgIBBAEBBwMEAwAAAAAAAAECEQMEEiExQVEFEyJhcaGxFCOB0eHw8TKRwf/aAAwDAQACEQMRAD8A+mlQpULpo5xUoUlQmBCgqVBTAo8pVbG0qDBVrFwDi4NIaXeFj3nTchhA5mALkK1UraygajAC1hbYtztBvaCJGvVZtZNxgl6lmFJy5Mh4lhWiBUaNbRGkkk2gRck9HHQEjThOI4cQTUbLiALOi92iSOQzeUHSCtWH4TRAvSpyTmPcHi5xGttein+AoNIAoUy4QRFNgiCS0zENgkkdSYXK+E2KHNml1QAxJJ1MAmNY08lTDMMXmAYbIgkbSDy09E3DUsrQ20gCfqBKbCVFhACFIUFDXAAqVqcjkdjyMJgUppCsXTfM2gixHK0+ogrmcTpNcDULCRES2zjvmA+8IG/6ytuI8RbE5gNrDK7U9IPrEK+KFW3Zlg1kuBdGkQ0ETvuNtdFOFwdpiklJUzylHIbTVJLyB/Ls3aCRrB1+MSJdi8O6k4NcQZE2+ui67sFiYIGIaCSDmyG0PLoDS6LyQSToAIO2zFYNlSM4mNDofgteLWShL43aKJ4E18PDPMZlbD0TUdlHr0C6mK4IImmSDyNx77JXBMFUa8ucMoAI2v08p+S2y1WN4nKD5+ZnWGSklJDmcDbu4zsufiOGVWkw0uE2Igz6bL06hzgASdAJPoudj12WL55+pqlp4Neh40ugwbEahIrkkgCrlOU2gE6iTc9QNNyvY0cIzKA5jZgZu6DJi5PMrLieBUnTYjyuOWh+rrX+vxzVNUU/ppR5TPL96T/N52yN2deTuQCG+gPmtuJDMxdVzNaAHdzdxEOkSTobDZwN7Lv/APDYb3gQ4xoW2PpzTcFw5lVskAA6FsA/DaNil+qgpcP8/gPdy6o8y3iVJzg0PkkgQA77xABuIAvr/ZepwFJzZIAIcRHekgAAC5sfhHVW/wAMpMIIzG8GXTZwIHLcj3WZuCxBksxAax5Lg3sw4tzaDM6T9GyyarUe+aSfCLsWLZyb8QBlOYjNByt67QNXGYvHkAmU64MatJ2IIvyk2J8lg4Nh67S4PrNqNAIEUgy8i8gySBIM9NwV0nNB1FuSxPjg0I53EuFvqOc5mIfSLqbWd2bFrnHNZwkw8iPVX4XhKlLOKlXtMzy5hgiG5WDKQSYOYONrXsBoNUFukkctSPy8/L25FjXAiRcI3OqCjncRxZpua4U3uzNdmyiYyRAgaEl1iDsZsLKfxKRajXJlwjJpljNPvbnC6GMpvc3uvDCDMkSCINndLz6Ll4CZJdVhrKhdlDQyZtqHGWS4673mIVkal9SL4NeIwbHy2oJtGpHOCMpFxJg7SVGD4S0NGbMHXnJVqgE87OF4i61GHSWmdjB+fwVm1CBooNtcAqRiUKVC7yOYQVCkqCUwKqtYwY5fNFR5XQ4bhO7mdqdAQLAeY3UMuRYo7mShBzdIx4TBF/eNm/P+y6zjEACSbCbCwOvOw/2TMh/Ef/z16fUJVaQWRLrm1h906W1/fZcvNneV8m7HiUEW7EnV7j5HKPhp7plKmBp6zcnzKKdQHT1GhHmNleVV9SYQgoCCn9AMVXilFrix1Roc2MwJiMzXObJ0Ehjjfkg8UoAwa1Pee+22UEmTNgAJv+qRjOAYeoXOLMr3EE1GmH5miGuB5tGhIttCqz7OYUNyiiAJnxOF4cLQbWe7T8RS4A6ocplLpUw1oa0QGgADkAIA9lfMi7AXUs5p6lvoQT82hMSqxuwc3fJrv1hOBTQEBymVBWfG1ywAhpd32gw0uIaTBMNBNkuQNCkBedpfaGsLPwlTMQS2ARMMc6C0gm2WCW5hL2DUwO9hKpexjy0sLmtcWu8TSQCWnqNFLbQWMhTlQgIAThvA38o+SYqYTwN/KPks/Fa1RlOaTQ52Zgu1zoaXAPOVtzDZNkmuQKcTfYBtUU3CXCdw0QbSJALh0XJw9WGta3EsqGQWNawMDnGXN8OjSWu6ajyTV40+sIdgc8GBJJvmjLBZ+IG/hlkzABXc4bSBa1zqLGVIhwa0DLGwMTFrKSeymJq+ClesH0wR/wBQAQNQXGCPMGfZMNGbEyOWWJ5TzHSAuP8AaJjmOs4htS5AsMwABPtC3cCxfaMyE99nxbsfTT2V+TS/te9j1+P9Mqjm+PYze1saW+Cs4HorHZVcNSsVGgrKWWXlpgnW0g9YkX6/2V0KIxVWm8gSWkTpBExtqd4XF4+HEtcZi4ggwDuAYEgr0Zv5pHEMMX08gaCSd7RYmfcR6rXpMnusql4Kc0N8Gjz3BsTkfl+663rsV6Ej6leTxNKpTOVzLwCO8Ez/ABTEDS/OSDHSTraPddHVaX30lkxv+5mw5fdrbI7ShSoViKCFVysUp97DUqSBixVqh7TSpdoZgjMGhs/eJOoHLW4Wk8WxUT/Au0MjtWyDlaRNo1JHmFvq8NY6n2ZkCWuJESS0g7g8lzR9nGNIDauJJs4/zoBI0LzF5gDeQByXJz5VknZvxQcI0dPhwL6bXPY9jjq3tXO8jIO4utTaIBm8jSXOPzKpgqHZ02U5c7I0NlxzOOURJO56pyqLBOJAsb5jYFsToTF7EWNiq0650e3LyP3T8TlPQ+hKvXHhPJw+Mt/9k0j2SoACClQW+G45bj8pOvkfQ7K7HgiR9dCNj0Q+gJQhCgMEIQgYqtaHcrH8pI+WvvzTGkHQyFJWYGXZmAdTMNdbaAZMxeNtU0RNUKEs148Qy9SRl9/3hVbWJu1pI/06cgdT5wOqb+QDwpS2VAdNdwbEeYKsndAWQFEoCNwC8J4G/lHyTClYTwN/KPkmlMCFV4+uiseiRiq+VpjxQYbEknQQN1GMW3wDaSF8Uwna0y3cXb5j6heUwuIdTcHDUfRBXtSREm1l5PjNOKzrQDcWgHn8ZXU9nTu8Uuv8syamPU0erpvBAI3APurryGB4rWpnIG52kDLLohxJsN406art4THV3PDX0MrYMuzg/etA3tc+vriz4XilRfjnvVnRcLJZYuXxDhVR1U1Kdc05DZAaSe6WnXNp3dAI7xkEmVTCcGrNq06j8UamRrhBZAOadsxA2vE2N4gDO0n5LTr5SUykdivNO+zlbsjSGMqQRBJEmHdoXyM4BzGpysGtA0BW/h3DKrKmY4lz23lpaQCSGgXLjMZRBMu5kyUKvDAfxDCg1GPce7o4HSwOU30FyPZeQxmJeHkU6Je2TfOGjUxEi4iDPWNQV9AiRcLmO4Y1pMUy4EzZ+WJ2ifqy3YNTs7b68V/6Z8mK+hChSVC3oxlSmcPjtLtJMSNNiL3ISyqU/G28d4X9Upx3QaHF1JM7md34He7f6kUwc05SBEXI59CeacuLxTgHa1e2FepTORrYb4ZZ2uR0SLjtXaRtyEcZJHSOypXA/wCH6hGV+MrOGVo1IMgtJcSHXJgjpPMSpZwCrMnGVTDw4C+UAR3ILjI7o10vzTpeojs4nwzyLT7OB/RMWLC4R1Oh2bqjqrg1/fd4jJcRNzpIGuy2gzdDGBCXUpSZBh3Pn0I3H0ITVBUWAqnUkkEQQATuIMwQeVj7JipUpB2uo0IMEeRCV2uUkOJIABnLfefCIMRy3UBmhUfUAtqToBr/AGHUqpqk+Fp8zYDzBM/D2UtZlGtzqdz9ckDI7Iu8Wn4Rp6/i+XTdNUNKtKZEEqlYuHUH0I/cOToSXN77ejXH4gAHpc/BSoCajAdRppsR5EXCoMw/zD0Dv2Pw9U4hAURlWVAdD57EeYNwrhUqUgfMaEWI9f0SpeHASIgmYvbLYjTfUeydCK4amcje+7wjZvL8qd2R/wC472Z/SppsgAcgB7KyNwUK7M/9x3sz+lUp4WCXZ3ZjqYZO8Dw6CfmtBUEpqTSChfZO3eekAD3tfy8+kLxmE7RpaSTrFhY7HT08loBUVKYc0tOh1jluiMmpJoGk0eGqNPWQZsdxseY6L1mBpFrBLnOLgCS52a5A0OgHQf3XlKuGyuc0uJgltzyOvwW3heNdTcA5xcwwLmctzce67Gt08s0VKPf5MODIoOmepACk6IZyRUC4lcG8gQrsCimOiYApRiDYIVKlVrdXAeZASDjW7GfIE/IKTdCOYhTHxULtHMF1nQCQCSATA1MDQTuufVxwLbMqgmI/lmb9OnXpzC2jEMIkPbcTqNOfw+CxkOzuf2wDGgucMmfLpEZDmmx9zblCc9q3Jk4xt0zr4Xi5DGh1Os4wJd2cGTeC2ZEAxflzK6OExGdgdlc2dnWI84XmG4qmHD/nKR70OEi8DwsBeS10tJkGdbGV2cFxRjiWioHwGmRB8WYBpItPdJ+r8iTN9nUlTmC5YxRP3XHlEXHOZj01QarvwO92/wBShuFuOmXjmlYeqMjfyt+Sw9sfwO92/wBSmgIFxFzG8SbaI3MLE8WqYvOz+HyZO5nzRNqgL4nmwFv/AJyLhM4M7FkvOJDGzBYGkEDugEbnUE3J1TQbqa2OpMIa+qxpIsHODSR0BMkJ7/UlFOTpI0h/VVxNQZHflPyKUK7TpJ8hMecWCXWeXAgNIBsSYsN9+SgOzW6osXEsU+nTzNYars1NuVtiQ+oxriIBu1ri7kY1AuGSrMqlFkdxx6P2rHca7D187mZ8oaLAva0zmIMAvFyB6Gy9Bg6+djH5XNztDsrrObmEw4DQ81DX7xfQnpsmgqaa8DLJY8Z/KPiT+yitVjS5NgOvXpF/RFNoF5knU/IRsOn+6lYDCiFgxnGKNMkPcRGWTldlbndlbmdEC43KgcXpOeKbajS/vSAZjLrMaeqXzA3kpbvG38rvm1IFbmrUKpeWugAQYuSb5YtFtOajdgmjShQSlY3D9pTfTmM7XNm9swI2IPsR5pEhxQvPu+z9UgN/i3ZW9nDQyADTgzDXgeITGgGxIBGzh2BfRntMRUq5gxozTbKDJFzcjXnG6nxXDInTGpUkgAk6C5WV1czZLrVCYH4u77zPwlQTFZl4rhO1GZrYIBOY2zRPdA1Omp/Vef1W+n9q6ZayqWOhwYTBByio4NAJMXGa49pXIOOpl2RuYOL6jRmbF2CTN9va3UT19BnaThL+DJqMdvcv5PUcJ4hmblcYcwTP4mjfzXQFckDuOv8Al/qXkMB2pqNANPURJdo4EOkiLmDECPaD6bB1XzlqNuJMtByRmIaAT97LE+R0sseshGM/hVX4L8Em48mt2JA1DhzkWHm4WHulA5ru8Ozdo5kbzyPTdYOI1MaxzjRYyo22QOcGEdx2aTInvho8nb6jO/EY+SBQpEQYdniTb7uaRvv7b5nZcd1jWgeEDoAAlVqDXGS5wtsY+SKmJDR3iAOp+pXFx/FDm/lu7sfh3vzVuDBkyv4f+/BXkyRh2aFClQuuc8w4jBUgC7sg4gRvJGkTroT6JGD4hTDTNB8ENa5hpyIg2gzmENiwuS0a6dQrlNw+KH/WZ59nfoDfmNo1ItqqcuO00kWQlzywqcTom38FULXZr9jBu0zoJEzEi9zqutgWUnUz2dLI10tLSzsz3S5txHmRPOVz24fEFoBrML84vk2aG5pkmxMnTfZRSwuKsBWZN57hv47ajm3/AE+/LnGuHwatyO3SfI6ix2grH/iRDi00KtnOEhstIBgOzGAJ16JrGOaLvvbNaZdlaCRJtp7FQ8SAHEkPsbxexblvbQ6X0VaoLRXD8QLnR2NZt4BcyBqRPQWnyITcdi2UqbqlQwxgkmJ+AvKexoAAGgEAdAvnf/8AQ/tC8vfhGhuQZC5wJLiYnKdhqFXlyKEbOh7N0MtZqFjj12/pav8Ak6H2m+0eILGuwYzUnSw1GtLnEuEDINWwZExMx0nw+I4RinQ99Kq5zubXPebvFwQTIyGx2jmtf2cx9UHLL+zY17oazN34cWAxBPeMgZhfSF3P4epDmtxlRxaXPaBSBMkZ3GwkjO91ra2GsZH+7y7Pa4ccfZ/7WNRXzp2182l39q6O9wLE1a1E1M9dtQFuem4AEkie4SJDDJIt0Gi7tKi5hLnVXvbB7pjXu5dOUEdc19JXzDheC4jiamdpcHNDQS53ZS0GYIEFzQdYG6+pPpnM2TIk/wCoDS3qY2ha8eRzXK/ueR9r6PHpstQknd/CudvXH9Bge78I8i6/wFkNxA69bG3nGiuAoLVI5HIGuImZnSLz5RqgYiPxAeX7aeqqKcbCecX91cIBM5eNxlSnUa8z2REXGn7T15Qunha4cA68dRBVMQARBE3kQJMi4PS+5tzRhpAg7W+A/dXSnGUEtvK8iSad2RiMLTe7M9jHOgCS0EwDIHvPuVTD8Oo0zmZSY117taAb+S0whVWyQrECQG/iN/IXPyj19E4FIxQETYEXaTAuIMX5wJTGOBAI0IkeqAHtrFQaxSyhILLB55qC4qAl1ybAECTExJ0Jt1smgGQqV23aJgzPoAefUgeqhtTuBx5SfZTSpxc+I6n9PLp0QBUUh1JN5JM+RjUaWK0UMPLSAT5OJc0+YdO/JJoZgAHEOduQIHt5KXveGOLAC/K7KDoXXgajfqPMKXT7HE4fFeFBju1a0wHAkSQWEeG7TpsD1IXocNh2saG0wA0CRvreZOusriP4hiyXZ8OwgANjtRTvm78iSXN0gQd4zSAeaMRWlzajSwNPdb2maAZtYwIEe/qt8IPVJRfDXn1+pVKXuba6PS1OLUhIzExsAT8dFgxPGXOBDWhvIyZ/sVxmURIAk3sOvQBaGcLqHRj7He1yI31stkdHhxcy+7KXnnPr7EQTqSfO6uGrVR4OWtc5xIgSBObT5LMHLVjyxyXtfRTKDj2dVCEKgZBWWrhZM53CTcAxsBE/Wp6RqVUOKfY06MDcI5pJ7apcjUiNbiwGoJHS0aLRVArsy5XNzRI1iCDBkQdIg631F0YzCtqNyumJBsYMjrsstHhtNrgZqS14eD2jjcODoPNsjTz5lZdRg3K4ronGfqxjeF3BOIxFzYioW+EeExtA+fNaRRy0w0Oe7KLF7szpkkEm2m3kFi/wqm4gTUIGUH+YQIa0BrQBbQN+M3cZ09iadMsYx5ucrnPzHvEEd5x7xzEiCR1I1XNfoXXu8jG0wYOZx0I0tvOnzXnvtJ9jf4iqKtOqGudHaZpM8nN6xaJGi7FGpiA7KaADbgHtQDAaYtLtTA1tJvZQ3EYm00GmQJioG5TaWmZzRJuDBynpNc8SmqZp0esz6TJvwyp9Gf7KcCODfVHa56dRrSLZSHMJBlsnZwuP0XpCZbfQjnH+y4bcYQC6u0Ug2I73aZi5pJnKO7EH6iZxnEqD2OY6swhzS0jMBIe3TpZ31BUoYqqKFqdVl1GR5cvLdW/WuPAYrh9Ks5r6gcXFgaTmIu0z908yT6A7CGYHB06b8zARGveJnk0SYAEabSs3+HNa4VAahIc45cxiWl5sPQCNNdcxlzMcA4t7OqSHO0ZYjMbiTp1Unfgz2/B0cRWc2m80253tYS0EmHOAMAkAm55ArmP4/UacrsLUzFz8rAO8WsAM75gJuRz7ocuhQfmg3EwbiCJGhG3ktYOxP91G/UlGXBz8PxKo6o1jsPUaHl3egwwNaSC4xFyI8yBfVdOFSrWDdSBPMgBIqVw6Mt83KdNzz6eoSfJJtFnPN3egm9h4nQDJuPYe96TDc5gQYNhHrMnaFWm/mIG0CyGk5nBotboA7f4R6z1QCdjwFQ1m8wegufYJdZtRzXBrmscWkNMZocQYJ00MWhcrD/xJtTrUMndLYd2roqFxkvygOmZBi4jW5c0rGdim0zmOuw5D9TpPkqsJBcGgECDrEEzIsDyn1XPoUcZmp530ywDvxOYuk6Q0CMsTpcmwhdN1EG+h5gCfiEnwBXK4QZLuYmPUA2EfIoc90+FwsdIJlZ8diXspuLW5qg0GVzswzAEhrLuOXYb6wFldxWtcDC1JzkAnNGUaukNO2moJNiYKaTYHUpU6hk2kfd1G03iZmf7oY28nXa8gDkPrlyC57OL4hrKTjhzmId2jQ1znSGgiDo0G93SbQA7VZncary6MHVLQGZYDg4kioXTLYju0xG2YzfuhuPoB1HU++BHdgug3E6G3/kD9FaCsmFcYBe2HkaFxNx4gJFridNI5Wk1rzP15KLIt0MZXYTAewnMWwHAnMNWkA+Lomg2LttZ2iBeeS5NXgNGpd2Yyah1bbtiHPggTqAQZMFL/AOGaJeDLx3SIzCfuwc0TbLrrByzlGVOo+pJHdqvJEaHUeYuLJPYU6hBewZhsdfXmEYHh7KTcrS6MxdcyZcZOgG61PYDqAfNJTcXcWWbb7AMb+EDyEe3JWSiyNHEefeHxv8VamXR3jr0iOhub+qi3fZIy8XrZaZvc2HWdfguA0LRxLE9o+3hbZv6lJC9Fo8LxYkn2+Tm5p758HVUIUEoIAVCEFAAqOarITEYcZhy4EB7mgggweZaZHI92J6lRRwLjf+JqkgtIkttlMuGn3hY9PWdhCoWqnNp45OVwycZuI9jjF/KdNEuviQ0TrGwufrX2KUWfXmsruGUzMt1me8b5pJ33JJjmSs36D1dklkRvBaSQWtcDDrgESABobTb5qtWnR3psN5gMbqNCbLNQwTWEkTJ1JJJ0A9NBonBishoYp22xPI+kJrVCHZhMX7o714Mkexgc3b2hDaxLgctQEyJLQBbMSTe1yfOdxpofnkwGxtKHB99NLddL9LT79L3rFCP/ABX2v7it+TXhX5hG4+vryWptbSy5E1AZAaPU+qt2jyLnzA0WbJod87i6Q1k2o04l7ywuaMzswjeGl4DiGyJOXMdf2OejjcQHmMGPHE9q0Fzdc4AmNNJ3Fym4avfLM2sY+abV7Q+FwAtsDv3rxOk3nWLWM4cuJ4pbZF0JpmahxHFEf/EAJzT/ADc0QwEEy0T3iWx/lPRbuEVajm9+l2dgR3w+ZLpkga2B/wDILNSdiQLvpTaTldtrbkf0POBNGpUaD2jmkCS3KCI1JHtp0EKtk9yo1cYxIp0XuIc4WbDPF/McGd2Lz3p9F5tj+G+Hvi7mScwiXNkB5uWjs4mSABE3E9+riagadBY/evp5J/dg6SRExeNhOtkJ0hqaPMYPGYIPFUNeCHuYCSIaWkAQAMrcwY3XKADBgL1TMU3cgCOf17rM6TbM+N+8T85UsEaWnlZKTTIuZofUDhabEEOAzCR5bbK9CpmHUGDqPKxuJF0ulVAt8VLnNOx+Uj9R0KiSUkPUJDgGguZFhcE6xe5uZ6/Qv3/8o63Pw390Ehj2Agg6fV1nkZS42i7iII6xGuia0EOBcQRMaQAdjvebeo6zbEUGmoJs1zCNS0FwcCAYNzE+xU4Rtg0qFmi4zc6/LkNlqpUwAqw5vJw6mD8Bfzt+qq5x1Lso6QdNyb+wUG7JxilyPUOeOY8p8v1I9wsz6mVjn1D3QC4gNNmgSZaJJMbenms8Zw4EmsxogG7spGYWkG41+KKZM2NE3PoOWt/OCsvF8WGMLR4nCB+pScRx7DszzUb3BLriBJIiZiZafKx3C5Neq57i52vLkOS3aHTPJPdLpGfUZdsaXbKU2pigBSu4zAjoyoQoWYkSoQhMAUEoJUIEChSoTAEIUFMAKhChAAoQhMCEus2WkSRIIkaiRqOqYq1CmBxDWax7mvxb2FuXRgm+UwInYx5cyHEvwtZlR/ZsxlUu2GUjwGaje83k5oJJn4rq56jGAsb2kuu0OAMX/EQAUqljsQQM2GInX+cwwP1I+J9Y4upf7jSNUX8JpgiZLoG8g2gSb31lXdSJiTIBBuOXkl8QzhksAcQWmCJGXMM5iRJDS5wE6tCyPxuIEzh7DNJzgGBoQ0TrrEmNJJWVJsErN9X7vnPsD+sK9/L4rBw3E1KoDn0jTEAwXSZcLiIBEf8AtGoMdFN8EWisdT8ETzUoUbsAQhMpMBKQzFxCpUDQKbA9xzAjpkfBNxbPkB6E+YzYbi+KLBGFcSGukl+XvN+4JbJNiJ0MAzBldF7y01PCSBFMEm5IkA8gTAtyXM4rj6pgGllgggzd3MgGQ2DNpnSDN1fjg5vaia+FG3D4+u5xZUw5YHNdDswIBkAMI3MZiXaW9V134lmWHEC4Akgd6bROpled4Rjaz6kOYC0CxLpIuSQBaZAFtoXT4hhaTmsdUn+W7O0zBa6CJnXRx9CUssNk9pKM7OgZ5FKxHhd+U/JcSl9mMO2A1pGVwNrE5W5Wj0gHzHVdShhG06PZsBytYQ0amLwFVx4JXZuqNDgQQCCIIN5nZcTHU8OzutoUi4gCMggAQWz7Ax0laOI43KIb4iJB1gHdclrV0dFo963z68L1KM2dr4Ymd+ApOzTSpw7Udm2D5iLrYgBSuuoxXSozW32CEITA3oQhZxgoJQSoQIEIUJgCEITAFVBQUAQhChMAUIQmAKrlZQUAGGqhpg6HT65LTVBsAQJzCTzEQPPU+ixPar4arsRJ+6d7bTyglYdZpty95HvyTxyrhjW1xOXtG6w4GxIP3b73j1V8VimnR7b5dHCYMX32PySnUM2tNs6yYNxMAb7nlGbqU+lgW5i5zW75QWgkAkkyYkyTMSRMnlHK4NCSaF0Xsewdm4ECNNhaARtbYpyvTYxghjQ2+gED2HkquSb8EWl4OXS4q41BT7EwX1GlwcSGhlRrAT3dSSDE2BFzsDjIETSeSTYM70SQIcXZcrgTcXDbS64C6as3qi16DtehzcJxllR+RrKk5nNktAALRmv3pEjpNxMSJ1Y1oLRNXsu+2HB2XMYdDCeR/T21U6QvaJM8r7k8yqVsOxwy1GhwkGCLSJj5keqL54GuHZxWYapB/wCcdMZXS2lmnMc1m6920W0EXgrVR4cagDu37QRLXEC4JJi2oiLzdUwHCqDswNJvce8AFt+8dzvYrtYag1gytEDl8yrveTwze18jaU0RhMKGtymCOg185mVjdg60n+c1zMxOVzASBIIbOhi8E9JuJXTIQ1oGlv7aKqU3JuT7ZNKuEYcFTq5pfUzDSMuUg25dB8Z3gMx+L7OIuSDH7lPcy8i3PkfPkevz0XDxdUvfmiBHd8v95WnRYFlyXLpFWWW1cC7kknUq4CAFK73yRkBCEIGCEIQBvVSUIWdACEITAhCEJgCglCEAQoQhMCFCEIAEIQmBCChCYFUp9rqEJrngTOszDscARmg/5nD9YV30htm/1u/dCF5rIqm182bV0UYZAkX3PUWPxlD7AiCYEmPX9tEIUQrkoy+icynzUIQ+BbRoUPClCQzm0iadYyO7VIh3Jwb4SPTVbca2oadQUnZamR2Q2s6Dl8QIiYmQhCtyPcoy81+OBQ44MT6uN78U6RAcQwyC5zfuvcM7RPMW120Ve2xve/l0oBGW93CTcnNAsAI/zTaIQhQ3fIss30m1HUofDXuYQ6LhriNRe49VwKlF4dGeIN4aHTYaSbXB9/VCF0fZy3OSZRmdUQaNXatE/wD1tMW29ZP76nUUIXUjBR6KG7BCEKYgQhC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pic>
        <p:nvPicPr>
          <p:cNvPr id="1030" name="Picture 6" descr="http://kcm.co.kr/bethany/c_maps/burkina-1.gif"/>
          <p:cNvPicPr>
            <a:picLocks noChangeAspect="1" noChangeArrowheads="1"/>
          </p:cNvPicPr>
          <p:nvPr/>
        </p:nvPicPr>
        <p:blipFill>
          <a:blip r:embed="rId2" cstate="print"/>
          <a:srcRect/>
          <a:stretch>
            <a:fillRect/>
          </a:stretch>
        </p:blipFill>
        <p:spPr bwMode="auto">
          <a:xfrm>
            <a:off x="467544" y="692696"/>
            <a:ext cx="8208912" cy="616530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                                 </a:t>
            </a:r>
            <a:endParaRPr lang="hr-HR" dirty="0"/>
          </a:p>
        </p:txBody>
      </p:sp>
      <p:sp>
        <p:nvSpPr>
          <p:cNvPr id="5" name="Content Placeholder 4"/>
          <p:cNvSpPr>
            <a:spLocks noGrp="1"/>
          </p:cNvSpPr>
          <p:nvPr>
            <p:ph idx="1"/>
          </p:nvPr>
        </p:nvSpPr>
        <p:spPr/>
        <p:txBody>
          <a:bodyPr>
            <a:normAutofit/>
          </a:bodyPr>
          <a:lstStyle/>
          <a:p>
            <a:endParaRPr lang="hr-HR" dirty="0" smtClean="0"/>
          </a:p>
          <a:p>
            <a:endParaRPr lang="hr-HR" dirty="0" smtClean="0"/>
          </a:p>
          <a:p>
            <a:endParaRPr lang="hr-HR" dirty="0" smtClean="0"/>
          </a:p>
          <a:p>
            <a:pPr>
              <a:buNone/>
            </a:pPr>
            <a:r>
              <a:rPr lang="hr-HR" dirty="0" smtClean="0"/>
              <a:t>                                                                    VJEROUČITELJI: </a:t>
            </a:r>
          </a:p>
          <a:p>
            <a:pPr>
              <a:buNone/>
            </a:pPr>
            <a:r>
              <a:rPr lang="hr-HR" dirty="0" smtClean="0"/>
              <a:t>                                                                        Vinko Zrno </a:t>
            </a:r>
          </a:p>
          <a:p>
            <a:pPr>
              <a:buNone/>
            </a:pPr>
            <a:r>
              <a:rPr lang="hr-HR" dirty="0" smtClean="0"/>
              <a:t>                                                                     Katica Markić</a:t>
            </a:r>
          </a:p>
          <a:p>
            <a:pPr>
              <a:buNone/>
            </a:pPr>
            <a:r>
              <a:rPr lang="hr-HR" dirty="0" smtClean="0"/>
              <a:t>                                                               Svjetlana Šokčević</a:t>
            </a:r>
          </a:p>
          <a:p>
            <a:pPr>
              <a:buNone/>
            </a:pPr>
            <a:r>
              <a:rPr lang="hr-HR" dirty="0" smtClean="0"/>
              <a:t>                                                                  Marija Vidaković</a:t>
            </a:r>
          </a:p>
          <a:p>
            <a:pPr>
              <a:buNone/>
            </a:pPr>
            <a:r>
              <a:rPr lang="hr-HR" dirty="0" smtClean="0"/>
              <a:t>                                                               Martina Trgovčević</a:t>
            </a:r>
            <a:endParaRPr lang="hr-HR" dirty="0"/>
          </a:p>
        </p:txBody>
      </p:sp>
      <p:pic>
        <p:nvPicPr>
          <p:cNvPr id="6" name="Picture 5" descr="IMG-20160522-WA0002.jpg"/>
          <p:cNvPicPr>
            <a:picLocks noChangeAspect="1"/>
          </p:cNvPicPr>
          <p:nvPr/>
        </p:nvPicPr>
        <p:blipFill>
          <a:blip r:embed="rId2" cstate="print"/>
          <a:stretch>
            <a:fillRect/>
          </a:stretch>
        </p:blipFill>
        <p:spPr>
          <a:xfrm>
            <a:off x="0" y="0"/>
            <a:ext cx="493204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0944"/>
            <a:ext cx="2952328" cy="328498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smtClean="0"/>
              <a:t>       GODINE 2004. POČETAK     </a:t>
            </a:r>
            <a:endParaRPr lang="hr-HR"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pPr>
              <a:buNone/>
            </a:pPr>
            <a:r>
              <a:rPr lang="hr-HR" dirty="0" smtClean="0"/>
              <a:t>  </a:t>
            </a:r>
          </a:p>
          <a:p>
            <a:pPr>
              <a:buNone/>
            </a:pPr>
            <a:endParaRPr lang="hr-HR" dirty="0" smtClean="0"/>
          </a:p>
          <a:p>
            <a:pPr>
              <a:buNone/>
            </a:pPr>
            <a:r>
              <a:rPr lang="hr-HR" sz="2800" dirty="0" smtClean="0"/>
              <a:t>    </a:t>
            </a:r>
            <a:r>
              <a:rPr lang="hr-HR" sz="3200" dirty="0" smtClean="0"/>
              <a:t>Inicijativa “Škole za Afriku” prvotna je zamisao Petera Krämera, njemačkog poduzetnika koji je i sam donirao 3,8 milijuna eura </a:t>
            </a:r>
            <a:r>
              <a:rPr lang="hr-HR" sz="3200" i="1" dirty="0" smtClean="0"/>
              <a:t>Unicefu </a:t>
            </a:r>
            <a:r>
              <a:rPr lang="hr-HR" sz="3200" dirty="0" smtClean="0"/>
              <a:t>te potaknuo ostale tvrtke da se pridruže ovoj plemetnitoj inicijativi.</a:t>
            </a:r>
            <a:endParaRPr lang="hr-HR" sz="3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
            </a:r>
            <a:br>
              <a:rPr lang="hr-HR" dirty="0" smtClean="0"/>
            </a:br>
            <a:r>
              <a:rPr lang="hr-HR" dirty="0" smtClean="0"/>
              <a:t/>
            </a:r>
            <a:br>
              <a:rPr lang="hr-HR" dirty="0" smtClean="0"/>
            </a:br>
            <a:r>
              <a:rPr lang="hr-HR" dirty="0" smtClean="0"/>
              <a:t/>
            </a:r>
            <a:br>
              <a:rPr lang="hr-HR" dirty="0" smtClean="0"/>
            </a:br>
            <a:r>
              <a:rPr lang="hr-HR" dirty="0" smtClean="0"/>
              <a:t/>
            </a:r>
            <a:br>
              <a:rPr lang="hr-HR" dirty="0" smtClean="0"/>
            </a:br>
            <a:endParaRPr lang="hr-HR"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None/>
            </a:pPr>
            <a:r>
              <a:rPr lang="hr-HR" sz="3200" dirty="0" smtClean="0"/>
              <a:t>Godine 2009. raste broj škola i vrtića koji se uključuju u program i </a:t>
            </a:r>
            <a:r>
              <a:rPr lang="hr-HR" sz="3200" i="1" dirty="0" smtClean="0"/>
              <a:t>Unicef</a:t>
            </a:r>
            <a:r>
              <a:rPr lang="hr-HR" sz="3200" dirty="0" smtClean="0"/>
              <a:t> sva prikupljena sredstva usmjerava pružanju pomoći području Burkine Faso.</a:t>
            </a:r>
          </a:p>
          <a:p>
            <a:pPr>
              <a:buNone/>
            </a:pPr>
            <a:endParaRPr lang="hr-HR"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smtClean="0"/>
              <a:t>NAŠA ŠKOLA SE UKLJUČILA...</a:t>
            </a:r>
            <a:endParaRPr lang="hr-HR" dirty="0"/>
          </a:p>
        </p:txBody>
      </p:sp>
      <p:sp>
        <p:nvSpPr>
          <p:cNvPr id="3" name="Content Placeholder 2"/>
          <p:cNvSpPr>
            <a:spLocks noGrp="1"/>
          </p:cNvSpPr>
          <p:nvPr>
            <p:ph idx="1"/>
          </p:nvPr>
        </p:nvSpPr>
        <p:spPr/>
        <p:txBody>
          <a:bodyPr>
            <a:normAutofit fontScale="85000" lnSpcReduction="20000"/>
          </a:bodyPr>
          <a:lstStyle/>
          <a:p>
            <a:pPr>
              <a:buNone/>
            </a:pPr>
            <a:r>
              <a:rPr lang="hr-HR" dirty="0" smtClean="0"/>
              <a:t>    </a:t>
            </a:r>
            <a:r>
              <a:rPr lang="hr-HR" sz="2800" dirty="0" smtClean="0"/>
              <a:t>- Naša škola se uključila u mjesecu travnju 2016. godine u</a:t>
            </a:r>
          </a:p>
          <a:p>
            <a:pPr marL="0" indent="0">
              <a:buNone/>
            </a:pPr>
            <a:r>
              <a:rPr lang="hr-HR" sz="2800" dirty="0" smtClean="0"/>
              <a:t>     UNICEF-ov program Škole za Afriku.</a:t>
            </a:r>
          </a:p>
          <a:p>
            <a:pPr marL="0" indent="0">
              <a:buNone/>
            </a:pPr>
            <a:r>
              <a:rPr lang="hr-HR" sz="2800" dirty="0"/>
              <a:t> </a:t>
            </a:r>
            <a:r>
              <a:rPr lang="hr-HR" sz="2800" dirty="0" smtClean="0"/>
              <a:t>   - Bez obzira na kratkoću vremena nastojali smo  </a:t>
            </a:r>
          </a:p>
          <a:p>
            <a:pPr marL="0" indent="0">
              <a:buNone/>
            </a:pPr>
            <a:r>
              <a:rPr lang="hr-HR" sz="2800" dirty="0"/>
              <a:t> </a:t>
            </a:r>
            <a:r>
              <a:rPr lang="hr-HR" sz="2800" dirty="0" smtClean="0"/>
              <a:t>    animirati naše učenike za tu korisnu i humanu akciju.                                       </a:t>
            </a:r>
          </a:p>
          <a:p>
            <a:pPr marL="0" indent="0">
              <a:buNone/>
            </a:pPr>
            <a:r>
              <a:rPr lang="hr-HR" sz="2800" dirty="0"/>
              <a:t> </a:t>
            </a:r>
            <a:r>
              <a:rPr lang="hr-HR" sz="2800" dirty="0" smtClean="0"/>
              <a:t>   - Željeli smo upoznati život djece u afričkoj državi      </a:t>
            </a:r>
          </a:p>
          <a:p>
            <a:pPr marL="0" indent="0">
              <a:buNone/>
            </a:pPr>
            <a:r>
              <a:rPr lang="hr-HR" sz="2800" dirty="0"/>
              <a:t> </a:t>
            </a:r>
            <a:r>
              <a:rPr lang="hr-HR" sz="2800" dirty="0" smtClean="0"/>
              <a:t>   Burkina Faso i posvjestiti da i naša najmanja pomoć </a:t>
            </a:r>
          </a:p>
          <a:p>
            <a:pPr marL="0" indent="0">
              <a:buNone/>
            </a:pPr>
            <a:r>
              <a:rPr lang="hr-HR" sz="2800" dirty="0"/>
              <a:t> </a:t>
            </a:r>
            <a:r>
              <a:rPr lang="hr-HR" sz="2800" dirty="0" smtClean="0"/>
              <a:t>    njima može biti dragocjena.</a:t>
            </a:r>
          </a:p>
          <a:p>
            <a:pPr marL="0" indent="0">
              <a:buNone/>
            </a:pPr>
            <a:r>
              <a:rPr lang="hr-HR" sz="2800" dirty="0"/>
              <a:t> </a:t>
            </a:r>
            <a:r>
              <a:rPr lang="hr-HR" sz="2800" dirty="0" smtClean="0"/>
              <a:t>  - Poticali smo učenike da se odreknu barem nečega i daju </a:t>
            </a:r>
          </a:p>
          <a:p>
            <a:pPr marL="0" indent="0">
              <a:buNone/>
            </a:pPr>
            <a:r>
              <a:rPr lang="hr-HR" sz="2800" dirty="0"/>
              <a:t> </a:t>
            </a:r>
            <a:r>
              <a:rPr lang="hr-HR" sz="2800" dirty="0" smtClean="0"/>
              <a:t>   svoj mali prilog kako bi razveselili barem jedno afričko </a:t>
            </a:r>
          </a:p>
          <a:p>
            <a:pPr marL="0" indent="0">
              <a:buNone/>
            </a:pPr>
            <a:r>
              <a:rPr lang="hr-HR" sz="2800" dirty="0"/>
              <a:t> </a:t>
            </a:r>
            <a:r>
              <a:rPr lang="hr-HR" sz="2800" dirty="0" smtClean="0"/>
              <a:t>   dijete.</a:t>
            </a:r>
          </a:p>
          <a:p>
            <a:pPr marL="0" indent="0">
              <a:buNone/>
            </a:pPr>
            <a:r>
              <a:rPr lang="hr-HR" dirty="0"/>
              <a:t> </a:t>
            </a:r>
            <a:r>
              <a:rPr lang="hr-HR" dirty="0" smtClean="0"/>
              <a:t> </a:t>
            </a:r>
          </a:p>
          <a:p>
            <a:pPr marL="0" indent="0">
              <a:buNone/>
            </a:pPr>
            <a:r>
              <a:rPr lang="hr-HR" dirty="0"/>
              <a:t> </a:t>
            </a:r>
            <a:endParaRPr lang="hr-HR" dirty="0" smtClean="0"/>
          </a:p>
          <a:p>
            <a:endParaRPr lang="hr-HR" dirty="0"/>
          </a:p>
        </p:txBody>
      </p:sp>
    </p:spTree>
    <p:extLst>
      <p:ext uri="{BB962C8B-B14F-4D97-AF65-F5344CB8AC3E}">
        <p14:creationId xmlns:p14="http://schemas.microsoft.com/office/powerpoint/2010/main" val="732063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dirty="0" smtClean="0"/>
              <a:t>PROGRAM SMO PROVODILI..</a:t>
            </a:r>
            <a:endParaRPr lang="hr-HR" dirty="0"/>
          </a:p>
        </p:txBody>
      </p:sp>
      <p:sp>
        <p:nvSpPr>
          <p:cNvPr id="3" name="Content Placeholder 2"/>
          <p:cNvSpPr>
            <a:spLocks noGrp="1"/>
          </p:cNvSpPr>
          <p:nvPr>
            <p:ph idx="1"/>
          </p:nvPr>
        </p:nvSpPr>
        <p:spPr/>
        <p:txBody>
          <a:bodyPr/>
          <a:lstStyle/>
          <a:p>
            <a:endParaRPr lang="hr-HR" dirty="0" smtClean="0"/>
          </a:p>
          <a:p>
            <a:endParaRPr lang="hr-HR" dirty="0" smtClean="0"/>
          </a:p>
          <a:p>
            <a:endParaRPr lang="hr-HR" dirty="0" smtClean="0"/>
          </a:p>
          <a:p>
            <a:pPr algn="ctr">
              <a:buNone/>
            </a:pPr>
            <a:r>
              <a:rPr lang="hr-HR" sz="3600" dirty="0" smtClean="0"/>
              <a:t>Edukativnim aktivnostima i radionicama na satu vjeronauka,te izvannastavnim radionicama.</a:t>
            </a:r>
          </a:p>
          <a:p>
            <a:endParaRPr lang="hr-H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r>
              <a:rPr lang="hr-HR" dirty="0" smtClean="0"/>
              <a:t>Učenike smo uveli u program prigodnim filmovima, koje smo dobili od strane UNICEF-a</a:t>
            </a:r>
          </a:p>
          <a:p>
            <a:r>
              <a:rPr lang="hr-HR" dirty="0" smtClean="0"/>
              <a:t>Napravili smo pano u holu škole i učionici vjeronauka</a:t>
            </a:r>
          </a:p>
          <a:p>
            <a:r>
              <a:rPr lang="hr-HR" dirty="0" smtClean="0"/>
              <a:t>U učionice smo postavili prigodne kasice</a:t>
            </a:r>
          </a:p>
          <a:p>
            <a:r>
              <a:rPr lang="hr-HR" dirty="0" smtClean="0"/>
              <a:t>Upoznavali smo život afričke djece kroz razne sadržaje</a:t>
            </a:r>
          </a:p>
          <a:p>
            <a:r>
              <a:rPr lang="hr-HR" dirty="0" smtClean="0"/>
              <a:t>Igrali smo afričke igre</a:t>
            </a:r>
          </a:p>
          <a:p>
            <a:r>
              <a:rPr lang="hr-HR" dirty="0" smtClean="0"/>
              <a:t>Izrađivali plakate </a:t>
            </a:r>
          </a:p>
          <a:p>
            <a:r>
              <a:rPr lang="hr-HR" dirty="0" smtClean="0"/>
              <a:t>Izrađivali afrički nakit i druge predmete,sudjelovali na prodajnom sajmu</a:t>
            </a:r>
          </a:p>
          <a:p>
            <a:r>
              <a:rPr lang="hr-HR" dirty="0" smtClean="0"/>
              <a:t>Prikupljali plastičnu ambalažu</a:t>
            </a:r>
          </a:p>
          <a:p>
            <a:endParaRPr lang="hr-HR" dirty="0"/>
          </a:p>
        </p:txBody>
      </p:sp>
    </p:spTree>
    <p:extLst>
      <p:ext uri="{BB962C8B-B14F-4D97-AF65-F5344CB8AC3E}">
        <p14:creationId xmlns:p14="http://schemas.microsoft.com/office/powerpoint/2010/main" val="684701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Radne bilježnice koje su učenici dobili na poklon od </a:t>
            </a:r>
            <a:r>
              <a:rPr lang="hr-HR" i="1" dirty="0" smtClean="0"/>
              <a:t>Unicefa</a:t>
            </a:r>
            <a:endParaRPr lang="hr-HR" i="1" dirty="0"/>
          </a:p>
        </p:txBody>
      </p:sp>
      <p:pic>
        <p:nvPicPr>
          <p:cNvPr id="8" name="Content Placeholder 7" descr="20160524_132323.jpg"/>
          <p:cNvPicPr>
            <a:picLocks noGrp="1" noChangeAspect="1"/>
          </p:cNvPicPr>
          <p:nvPr>
            <p:ph idx="1"/>
          </p:nvPr>
        </p:nvPicPr>
        <p:blipFill>
          <a:blip r:embed="rId2" cstate="print"/>
          <a:srcRect b="28443"/>
          <a:stretch>
            <a:fillRect/>
          </a:stretch>
        </p:blipFill>
        <p:spPr>
          <a:xfrm>
            <a:off x="251520" y="1988840"/>
            <a:ext cx="8568952" cy="4869160"/>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219</TotalTime>
  <Words>421</Words>
  <Application>Microsoft Office PowerPoint</Application>
  <PresentationFormat>On-screen Show (4:3)</PresentationFormat>
  <Paragraphs>75</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Flow</vt:lpstr>
      <vt:lpstr>PROGRAM ŠKOLE ZA AFRIKU</vt:lpstr>
      <vt:lpstr>CILJEVI PROGRAMA</vt:lpstr>
      <vt:lpstr>PowerPoint Presentation</vt:lpstr>
      <vt:lpstr>       GODINE 2004. POČETAK     </vt:lpstr>
      <vt:lpstr>    </vt:lpstr>
      <vt:lpstr>NAŠA ŠKOLA SE UKLJUČILA...</vt:lpstr>
      <vt:lpstr>PROGRAM SMO PROVODILI..</vt:lpstr>
      <vt:lpstr>PowerPoint Presentation</vt:lpstr>
      <vt:lpstr>Radne bilježnice koje su učenici dobili na poklon od Unicefa</vt:lpstr>
      <vt:lpstr>PowerPoint Presentation</vt:lpstr>
      <vt:lpstr>Prigodne kutijice za  dobrovoljne priloge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Razni učenički plakati</vt:lpstr>
      <vt:lpstr>PowerPoint Presentation</vt:lpstr>
      <vt:lpstr>PowerPoint Presentation</vt:lpstr>
      <vt:lpstr>FINANCIJSKA SREDSTVA SMO PRIKUPLJALI</vt:lpstr>
      <vt:lpstr>PowerPoint Presentation</vt:lpstr>
      <vt:lpstr>PowerPoint Presentation</vt:lpstr>
      <vt:lpstr>PowerPoint Presentation</vt:lpstr>
      <vt:lpstr>Sredstva koja smo prikupili</vt:lpstr>
      <vt:lpstr>Zahvalni mail od Unicefa</vt:lpstr>
      <vt:lpstr>PowerPoint Presentation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ŠKOLE ZA AFRIKU</dc:title>
  <dc:creator>Martina</dc:creator>
  <cp:lastModifiedBy>Markic</cp:lastModifiedBy>
  <cp:revision>28</cp:revision>
  <dcterms:created xsi:type="dcterms:W3CDTF">2016-05-21T11:55:02Z</dcterms:created>
  <dcterms:modified xsi:type="dcterms:W3CDTF">2016-06-19T14:48:56Z</dcterms:modified>
</cp:coreProperties>
</file>