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64" r:id="rId4"/>
    <p:sldId id="257" r:id="rId5"/>
    <p:sldId id="259" r:id="rId6"/>
    <p:sldId id="266" r:id="rId7"/>
    <p:sldId id="267" r:id="rId8"/>
    <p:sldId id="268" r:id="rId9"/>
    <p:sldId id="270" r:id="rId10"/>
    <p:sldId id="269" r:id="rId11"/>
    <p:sldId id="260" r:id="rId12"/>
    <p:sldId id="271" r:id="rId13"/>
    <p:sldId id="272" r:id="rId14"/>
    <p:sldId id="273" r:id="rId15"/>
    <p:sldId id="274" r:id="rId16"/>
    <p:sldId id="275" r:id="rId17"/>
    <p:sldId id="276" r:id="rId18"/>
    <p:sldId id="261" r:id="rId19"/>
    <p:sldId id="277" r:id="rId20"/>
    <p:sldId id="278" r:id="rId21"/>
    <p:sldId id="279" r:id="rId22"/>
    <p:sldId id="280" r:id="rId23"/>
    <p:sldId id="262" r:id="rId24"/>
    <p:sldId id="265" r:id="rId25"/>
    <p:sldId id="263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4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01725-9156-4A76-9F60-884EFFC542A9}" type="datetimeFigureOut">
              <a:rPr lang="sr-Latn-CS" smtClean="0"/>
              <a:pPr/>
              <a:t>2.12.2015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8582D-17F5-42D5-AEB3-9C1C1C0AD2C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DD1EA-AF59-42D0-ACEB-6225AACBFD39}" type="datetimeFigureOut">
              <a:rPr lang="sr-Latn-CS" smtClean="0"/>
              <a:pPr/>
              <a:t>2.12.2015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E503D-E532-4D93-811F-26AF74901EF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dirty="0" smtClean="0"/>
              <a:t>Kliknite da biste uredili stil podnaslova matrice</a:t>
            </a:r>
            <a:endParaRPr kumimoji="0" lang="en-US" dirty="0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dirty="0" smtClean="0"/>
              <a:t>Kliknite da biste uredili stil naslova matrice</a:t>
            </a:r>
            <a:endParaRPr kumimoji="0" lang="en-US" dirty="0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28575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611164" y="3550360"/>
            <a:ext cx="2971800" cy="1588"/>
          </a:xfrm>
          <a:prstGeom prst="line">
            <a:avLst/>
          </a:prstGeom>
          <a:ln w="28575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429124" y="3500438"/>
            <a:ext cx="174528" cy="117012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0665-B5E7-4489-9DF9-97C2AD19D935}" type="datetimeFigureOut">
              <a:rPr lang="sr-Latn-CS" smtClean="0"/>
              <a:pPr/>
              <a:t>2.12.2015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369583-71DE-4281-A705-10CB9353F4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0665-B5E7-4489-9DF9-97C2AD19D935}" type="datetimeFigureOut">
              <a:rPr lang="sr-Latn-CS" smtClean="0"/>
              <a:pPr/>
              <a:t>2.12.2015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9583-71DE-4281-A705-10CB9353F4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0665-B5E7-4489-9DF9-97C2AD19D935}" type="datetimeFigureOut">
              <a:rPr lang="sr-Latn-CS" smtClean="0"/>
              <a:pPr/>
              <a:t>2.12.2015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9583-71DE-4281-A705-10CB9353F4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E00665-B5E7-4489-9DF9-97C2AD19D935}" type="datetimeFigureOut">
              <a:rPr lang="sr-Latn-CS" smtClean="0"/>
              <a:pPr/>
              <a:t>2.12.2015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8369583-71DE-4281-A705-10CB9353F4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0665-B5E7-4489-9DF9-97C2AD19D935}" type="datetimeFigureOut">
              <a:rPr lang="sr-Latn-CS" smtClean="0"/>
              <a:pPr/>
              <a:t>2.12.2015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9583-71DE-4281-A705-10CB9353F4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0665-B5E7-4489-9DF9-97C2AD19D935}" type="datetimeFigureOut">
              <a:rPr lang="sr-Latn-CS" smtClean="0"/>
              <a:pPr/>
              <a:t>2.12.2015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9583-71DE-4281-A705-10CB9353F4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9583-71DE-4281-A705-10CB9353F4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0665-B5E7-4489-9DF9-97C2AD19D935}" type="datetimeFigureOut">
              <a:rPr lang="sr-Latn-CS" smtClean="0"/>
              <a:pPr/>
              <a:t>2.12.2015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0665-B5E7-4489-9DF9-97C2AD19D935}" type="datetimeFigureOut">
              <a:rPr lang="sr-Latn-CS" smtClean="0"/>
              <a:pPr/>
              <a:t>2.12.2015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9583-71DE-4281-A705-10CB9353F4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0665-B5E7-4489-9DF9-97C2AD19D935}" type="datetimeFigureOut">
              <a:rPr lang="sr-Latn-CS" smtClean="0"/>
              <a:pPr/>
              <a:t>2.12.2015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9583-71DE-4281-A705-10CB9353F4C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E00665-B5E7-4489-9DF9-97C2AD19D935}" type="datetimeFigureOut">
              <a:rPr lang="sr-Latn-CS" smtClean="0"/>
              <a:pPr/>
              <a:t>2.12.2015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369583-71DE-4281-A705-10CB9353F4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0665-B5E7-4489-9DF9-97C2AD19D935}" type="datetimeFigureOut">
              <a:rPr lang="sr-Latn-CS" smtClean="0"/>
              <a:pPr/>
              <a:t>2.12.2015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369583-71DE-4281-A705-10CB9353F4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E00665-B5E7-4489-9DF9-97C2AD19D935}" type="datetimeFigureOut">
              <a:rPr lang="sr-Latn-CS" smtClean="0"/>
              <a:pPr/>
              <a:t>2.12.2015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8369583-71DE-4281-A705-10CB9353F4C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r-H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pperplate Gothic Bold" pitchFamily="34" charset="0"/>
              </a:rPr>
              <a:t>William Shakespeare</a:t>
            </a:r>
            <a:endParaRPr lang="hr-HR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:\Received\510full-all's-well-that-ends-well-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14356"/>
            <a:ext cx="4047934" cy="5400000"/>
          </a:xfrm>
          <a:prstGeom prst="rect">
            <a:avLst/>
          </a:prstGeom>
          <a:noFill/>
        </p:spPr>
      </p:pic>
      <p:pic>
        <p:nvPicPr>
          <p:cNvPr id="5" name="Picture 4" descr="I:\Received\2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3508596" cy="5400000"/>
          </a:xfrm>
          <a:prstGeom prst="rect">
            <a:avLst/>
          </a:prstGeom>
          <a:noFill/>
        </p:spPr>
      </p:pic>
      <p:cxnSp>
        <p:nvCxnSpPr>
          <p:cNvPr id="10" name="Ravni poveznik 9"/>
          <p:cNvCxnSpPr/>
          <p:nvPr/>
        </p:nvCxnSpPr>
        <p:spPr>
          <a:xfrm>
            <a:off x="285720" y="6286520"/>
            <a:ext cx="8429684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500166" y="1285860"/>
            <a:ext cx="3000396" cy="3786214"/>
          </a:xfrm>
          <a:ln w="57150" cmpd="tri">
            <a:solidFill>
              <a:schemeClr val="bg1">
                <a:lumMod val="95000"/>
                <a:lumOff val="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hr-HR" u="sng" dirty="0" smtClean="0">
                <a:ln w="12700">
                  <a:solidFill>
                    <a:schemeClr val="tx1"/>
                  </a:solidFill>
                </a:ln>
              </a:rPr>
              <a:t>TRAGEDIES</a:t>
            </a:r>
          </a:p>
          <a:p>
            <a:r>
              <a:rPr lang="hr-HR" dirty="0" smtClean="0"/>
              <a:t> </a:t>
            </a:r>
            <a:r>
              <a:rPr lang="hr-HR" dirty="0" err="1" smtClean="0"/>
              <a:t>Julius</a:t>
            </a:r>
            <a:r>
              <a:rPr lang="hr-HR" dirty="0" smtClean="0"/>
              <a:t> </a:t>
            </a:r>
            <a:r>
              <a:rPr lang="hr-HR" dirty="0" err="1" smtClean="0"/>
              <a:t>Caesar</a:t>
            </a:r>
            <a:endParaRPr lang="hr-HR" dirty="0" smtClean="0"/>
          </a:p>
          <a:p>
            <a:r>
              <a:rPr lang="hr-HR" dirty="0" smtClean="0"/>
              <a:t>Hamlet </a:t>
            </a:r>
          </a:p>
          <a:p>
            <a:r>
              <a:rPr lang="hr-HR" dirty="0" smtClean="0"/>
              <a:t>Macbeth </a:t>
            </a:r>
          </a:p>
          <a:p>
            <a:r>
              <a:rPr lang="hr-HR" dirty="0" err="1" smtClean="0"/>
              <a:t>Othello</a:t>
            </a:r>
            <a:endParaRPr lang="hr-HR" dirty="0" smtClean="0"/>
          </a:p>
          <a:p>
            <a:r>
              <a:rPr lang="hr-HR" dirty="0" smtClean="0"/>
              <a:t>Romeo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Juliet</a:t>
            </a:r>
            <a:r>
              <a:rPr lang="hr-HR" dirty="0" smtClean="0"/>
              <a:t> </a:t>
            </a:r>
          </a:p>
          <a:p>
            <a:r>
              <a:rPr lang="hr-HR" dirty="0" smtClean="0"/>
              <a:t>King </a:t>
            </a:r>
            <a:r>
              <a:rPr lang="hr-HR" dirty="0" err="1" smtClean="0"/>
              <a:t>Lear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Nasmiješeno lice 3"/>
          <p:cNvSpPr/>
          <p:nvPr/>
        </p:nvSpPr>
        <p:spPr>
          <a:xfrm>
            <a:off x="6072198" y="1714488"/>
            <a:ext cx="1643074" cy="1643074"/>
          </a:xfrm>
          <a:prstGeom prst="smileyFace">
            <a:avLst>
              <a:gd name="adj" fmla="val -465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Received\6294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85794"/>
            <a:ext cx="4050000" cy="5400000"/>
          </a:xfrm>
          <a:prstGeom prst="rect">
            <a:avLst/>
          </a:prstGeom>
          <a:noFill/>
        </p:spPr>
      </p:pic>
      <p:pic>
        <p:nvPicPr>
          <p:cNvPr id="3075" name="Picture 3" descr="I:\Received\29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3508596" cy="5400000"/>
          </a:xfrm>
          <a:prstGeom prst="rect">
            <a:avLst/>
          </a:prstGeom>
          <a:noFill/>
        </p:spPr>
      </p:pic>
      <p:cxnSp>
        <p:nvCxnSpPr>
          <p:cNvPr id="6" name="Ravni poveznik 5"/>
          <p:cNvCxnSpPr/>
          <p:nvPr/>
        </p:nvCxnSpPr>
        <p:spPr>
          <a:xfrm>
            <a:off x="285720" y="6286520"/>
            <a:ext cx="8429684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Received\Bernhardt_Hamle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85794"/>
            <a:ext cx="3705014" cy="5400000"/>
          </a:xfrm>
          <a:prstGeom prst="rect">
            <a:avLst/>
          </a:prstGeom>
          <a:noFill/>
        </p:spPr>
      </p:pic>
      <p:pic>
        <p:nvPicPr>
          <p:cNvPr id="4099" name="Picture 3" descr="I:\Received\haml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3549650" cy="5400000"/>
          </a:xfrm>
          <a:prstGeom prst="rect">
            <a:avLst/>
          </a:prstGeom>
          <a:noFill/>
        </p:spPr>
      </p:pic>
      <p:cxnSp>
        <p:nvCxnSpPr>
          <p:cNvPr id="6" name="Ravni poveznik 5"/>
          <p:cNvCxnSpPr/>
          <p:nvPr/>
        </p:nvCxnSpPr>
        <p:spPr>
          <a:xfrm>
            <a:off x="285720" y="6286520"/>
            <a:ext cx="8429684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Received\e63e44a10f1ee331dd2fa0d3c4f607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85794"/>
            <a:ext cx="3600000" cy="5400000"/>
          </a:xfrm>
          <a:prstGeom prst="rect">
            <a:avLst/>
          </a:prstGeom>
          <a:noFill/>
        </p:spPr>
      </p:pic>
      <p:pic>
        <p:nvPicPr>
          <p:cNvPr id="5123" name="Picture 3" descr="I:\Received\9780975274385_p0_v1_s260x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3492537" cy="5400000"/>
          </a:xfrm>
          <a:prstGeom prst="rect">
            <a:avLst/>
          </a:prstGeom>
          <a:noFill/>
        </p:spPr>
      </p:pic>
      <p:cxnSp>
        <p:nvCxnSpPr>
          <p:cNvPr id="6" name="Ravni poveznik 5"/>
          <p:cNvCxnSpPr/>
          <p:nvPr/>
        </p:nvCxnSpPr>
        <p:spPr>
          <a:xfrm>
            <a:off x="285720" y="6286520"/>
            <a:ext cx="8429684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Received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42918"/>
            <a:ext cx="3600000" cy="5400000"/>
          </a:xfrm>
          <a:prstGeom prst="rect">
            <a:avLst/>
          </a:prstGeom>
          <a:noFill/>
        </p:spPr>
      </p:pic>
      <p:pic>
        <p:nvPicPr>
          <p:cNvPr id="6147" name="Picture 3" descr="I:\Received\29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3508596" cy="5400000"/>
          </a:xfrm>
          <a:prstGeom prst="rect">
            <a:avLst/>
          </a:prstGeom>
          <a:noFill/>
        </p:spPr>
      </p:pic>
      <p:cxnSp>
        <p:nvCxnSpPr>
          <p:cNvPr id="6" name="Ravni poveznik 5"/>
          <p:cNvCxnSpPr/>
          <p:nvPr/>
        </p:nvCxnSpPr>
        <p:spPr>
          <a:xfrm>
            <a:off x="285720" y="6286520"/>
            <a:ext cx="8429684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Received\romeo-and-juli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14356"/>
            <a:ext cx="4023000" cy="5400000"/>
          </a:xfrm>
          <a:prstGeom prst="rect">
            <a:avLst/>
          </a:prstGeom>
          <a:noFill/>
        </p:spPr>
      </p:pic>
      <p:pic>
        <p:nvPicPr>
          <p:cNvPr id="7171" name="Picture 3" descr="I:\Received\29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14356"/>
            <a:ext cx="3508596" cy="5400000"/>
          </a:xfrm>
          <a:prstGeom prst="rect">
            <a:avLst/>
          </a:prstGeom>
          <a:noFill/>
        </p:spPr>
      </p:pic>
      <p:cxnSp>
        <p:nvCxnSpPr>
          <p:cNvPr id="6" name="Ravni poveznik 5"/>
          <p:cNvCxnSpPr/>
          <p:nvPr/>
        </p:nvCxnSpPr>
        <p:spPr>
          <a:xfrm>
            <a:off x="285720" y="6286520"/>
            <a:ext cx="8429684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Received\2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00042"/>
            <a:ext cx="3508592" cy="5400000"/>
          </a:xfrm>
          <a:prstGeom prst="rect">
            <a:avLst/>
          </a:prstGeom>
          <a:noFill/>
        </p:spPr>
      </p:pic>
      <p:pic>
        <p:nvPicPr>
          <p:cNvPr id="8195" name="Picture 3" descr="I:\Received\king-lear-william-shakespeare-1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3600000" cy="5400000"/>
          </a:xfrm>
          <a:prstGeom prst="rect">
            <a:avLst/>
          </a:prstGeom>
          <a:noFill/>
        </p:spPr>
      </p:pic>
      <p:cxnSp>
        <p:nvCxnSpPr>
          <p:cNvPr id="6" name="Ravni poveznik 5"/>
          <p:cNvCxnSpPr/>
          <p:nvPr/>
        </p:nvCxnSpPr>
        <p:spPr>
          <a:xfrm>
            <a:off x="285720" y="6286520"/>
            <a:ext cx="8429684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643042" y="1643050"/>
            <a:ext cx="2500330" cy="2500330"/>
          </a:xfrm>
          <a:ln w="57150" cmpd="tri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hr-HR" u="sng" dirty="0" err="1" smtClean="0">
                <a:ln w="12700">
                  <a:solidFill>
                    <a:schemeClr val="tx1"/>
                  </a:solidFill>
                </a:ln>
              </a:rPr>
              <a:t>Histories</a:t>
            </a:r>
            <a:endParaRPr lang="hr-HR" u="sng" dirty="0" smtClean="0">
              <a:ln w="12700">
                <a:solidFill>
                  <a:schemeClr val="tx1"/>
                </a:solidFill>
              </a:ln>
            </a:endParaRPr>
          </a:p>
          <a:p>
            <a:r>
              <a:rPr lang="hr-HR" dirty="0" smtClean="0"/>
              <a:t>King </a:t>
            </a:r>
            <a:r>
              <a:rPr lang="hr-HR" dirty="0" err="1" smtClean="0"/>
              <a:t>Henry</a:t>
            </a:r>
            <a:r>
              <a:rPr lang="hr-HR" dirty="0" smtClean="0"/>
              <a:t> V</a:t>
            </a:r>
          </a:p>
          <a:p>
            <a:r>
              <a:rPr lang="hr-HR" dirty="0" smtClean="0"/>
              <a:t>King </a:t>
            </a:r>
            <a:r>
              <a:rPr lang="hr-HR" dirty="0" err="1" smtClean="0"/>
              <a:t>John</a:t>
            </a:r>
            <a:r>
              <a:rPr lang="hr-HR" dirty="0" smtClean="0"/>
              <a:t> </a:t>
            </a:r>
          </a:p>
          <a:p>
            <a:r>
              <a:rPr lang="hr-HR" dirty="0" smtClean="0"/>
              <a:t>Richard II</a:t>
            </a:r>
          </a:p>
          <a:p>
            <a:r>
              <a:rPr lang="hr-HR" dirty="0" smtClean="0"/>
              <a:t>Richard III</a:t>
            </a:r>
            <a:endParaRPr lang="hr-HR" dirty="0"/>
          </a:p>
        </p:txBody>
      </p:sp>
      <p:sp>
        <p:nvSpPr>
          <p:cNvPr id="4" name="Nasmiješeno lice 3"/>
          <p:cNvSpPr/>
          <p:nvPr/>
        </p:nvSpPr>
        <p:spPr>
          <a:xfrm>
            <a:off x="6072198" y="1714488"/>
            <a:ext cx="1643074" cy="1643074"/>
          </a:xfrm>
          <a:prstGeom prst="smileyFac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Received\Henry 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3321000" cy="5400000"/>
          </a:xfrm>
          <a:prstGeom prst="rect">
            <a:avLst/>
          </a:prstGeom>
          <a:noFill/>
        </p:spPr>
      </p:pic>
      <p:pic>
        <p:nvPicPr>
          <p:cNvPr id="9219" name="Picture 3" descr="I:\Received\3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642918"/>
            <a:ext cx="3508596" cy="5400000"/>
          </a:xfrm>
          <a:prstGeom prst="rect">
            <a:avLst/>
          </a:prstGeom>
          <a:noFill/>
        </p:spPr>
      </p:pic>
      <p:cxnSp>
        <p:nvCxnSpPr>
          <p:cNvPr id="6" name="Ravni poveznik 5"/>
          <p:cNvCxnSpPr/>
          <p:nvPr/>
        </p:nvCxnSpPr>
        <p:spPr>
          <a:xfrm>
            <a:off x="285720" y="6286520"/>
            <a:ext cx="8429684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524000"/>
            <a:ext cx="6829444" cy="4572000"/>
          </a:xfrm>
        </p:spPr>
        <p:txBody>
          <a:bodyPr/>
          <a:lstStyle/>
          <a:p>
            <a:r>
              <a:rPr lang="hr-HR" dirty="0" smtClean="0"/>
              <a:t>William Shakespeare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born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Stratford</a:t>
            </a:r>
            <a:r>
              <a:rPr lang="hr-HR" dirty="0" smtClean="0"/>
              <a:t>-</a:t>
            </a:r>
            <a:r>
              <a:rPr lang="hr-HR" dirty="0" err="1" smtClean="0"/>
              <a:t>upon</a:t>
            </a:r>
            <a:r>
              <a:rPr lang="hr-HR" dirty="0" smtClean="0"/>
              <a:t>-</a:t>
            </a:r>
            <a:r>
              <a:rPr lang="hr-HR" dirty="0" err="1" smtClean="0"/>
              <a:t>Avon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1564, </a:t>
            </a:r>
            <a:r>
              <a:rPr lang="hr-HR" dirty="0" err="1" smtClean="0"/>
              <a:t>during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reign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Queen </a:t>
            </a:r>
            <a:r>
              <a:rPr lang="hr-HR" dirty="0" err="1" smtClean="0"/>
              <a:t>Elizabeth</a:t>
            </a:r>
            <a:r>
              <a:rPr lang="hr-HR" dirty="0" smtClean="0"/>
              <a:t> I.</a:t>
            </a:r>
          </a:p>
          <a:p>
            <a:r>
              <a:rPr lang="hr-HR" dirty="0" smtClean="0"/>
              <a:t>Shakespeare he </a:t>
            </a:r>
            <a:r>
              <a:rPr lang="hr-HR" dirty="0" err="1" smtClean="0"/>
              <a:t>went</a:t>
            </a:r>
            <a:r>
              <a:rPr lang="hr-HR" dirty="0" smtClean="0"/>
              <a:t> to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his </a:t>
            </a:r>
            <a:r>
              <a:rPr lang="hr-HR" dirty="0" err="1" smtClean="0"/>
              <a:t>hometown</a:t>
            </a:r>
            <a:endParaRPr lang="hr-HR" dirty="0" smtClean="0"/>
          </a:p>
          <a:p>
            <a:r>
              <a:rPr lang="hr-HR" dirty="0" err="1" smtClean="0"/>
              <a:t>Mother</a:t>
            </a:r>
            <a:r>
              <a:rPr lang="hr-HR" dirty="0" smtClean="0"/>
              <a:t>´s </a:t>
            </a:r>
            <a:r>
              <a:rPr lang="hr-HR" dirty="0" err="1" smtClean="0"/>
              <a:t>name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Mary</a:t>
            </a:r>
            <a:r>
              <a:rPr lang="hr-HR" dirty="0" smtClean="0"/>
              <a:t> Shakespeare</a:t>
            </a:r>
          </a:p>
          <a:p>
            <a:r>
              <a:rPr lang="hr-HR" dirty="0" err="1" smtClean="0"/>
              <a:t>Dad</a:t>
            </a:r>
            <a:r>
              <a:rPr lang="hr-HR" dirty="0" smtClean="0"/>
              <a:t>´s </a:t>
            </a:r>
            <a:r>
              <a:rPr lang="hr-HR" dirty="0" err="1" smtClean="0"/>
              <a:t>name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John</a:t>
            </a:r>
            <a:r>
              <a:rPr lang="hr-HR" dirty="0" smtClean="0"/>
              <a:t> Shakespeare</a:t>
            </a:r>
          </a:p>
          <a:p>
            <a:r>
              <a:rPr lang="hr-HR" dirty="0" err="1" smtClean="0"/>
              <a:t>In</a:t>
            </a:r>
            <a:r>
              <a:rPr lang="hr-HR" dirty="0" smtClean="0"/>
              <a:t> 1582 at </a:t>
            </a:r>
            <a:r>
              <a:rPr lang="hr-HR" dirty="0" err="1" smtClean="0"/>
              <a:t>the</a:t>
            </a:r>
            <a:r>
              <a:rPr lang="hr-HR" dirty="0" smtClean="0"/>
              <a:t> age </a:t>
            </a:r>
            <a:r>
              <a:rPr lang="hr-HR" dirty="0" err="1" smtClean="0"/>
              <a:t>of</a:t>
            </a:r>
            <a:r>
              <a:rPr lang="hr-HR" dirty="0" smtClean="0"/>
              <a:t> 18, he </a:t>
            </a:r>
            <a:r>
              <a:rPr lang="hr-HR" dirty="0" err="1" smtClean="0"/>
              <a:t>married</a:t>
            </a:r>
            <a:r>
              <a:rPr lang="hr-HR" dirty="0" smtClean="0"/>
              <a:t> </a:t>
            </a:r>
            <a:r>
              <a:rPr lang="hr-HR" dirty="0" err="1" smtClean="0"/>
              <a:t>Anne</a:t>
            </a:r>
            <a:r>
              <a:rPr lang="hr-HR" dirty="0" smtClean="0"/>
              <a:t> Hathaway </a:t>
            </a:r>
          </a:p>
          <a:p>
            <a:r>
              <a:rPr lang="hr-HR" dirty="0" err="1" smtClean="0"/>
              <a:t>Get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twins</a:t>
            </a:r>
            <a:r>
              <a:rPr lang="hr-HR" dirty="0" smtClean="0"/>
              <a:t> </a:t>
            </a:r>
            <a:r>
              <a:rPr lang="hr-HR" dirty="0" err="1" smtClean="0"/>
              <a:t>named</a:t>
            </a:r>
            <a:r>
              <a:rPr lang="hr-HR" dirty="0" smtClean="0"/>
              <a:t> </a:t>
            </a:r>
            <a:r>
              <a:rPr lang="hr-HR" dirty="0" err="1" smtClean="0"/>
              <a:t>Hamnet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Judith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latin typeface="Arial Rounded MT Bold" pitchFamily="34" charset="0"/>
              </a:rPr>
              <a:t>William Shakespeare </a:t>
            </a:r>
            <a:endParaRPr lang="hr-HR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6" name="Picture 2" descr="C:\Documents and Settings\X\Desktop\Screenshot_2015-12-01-20-46-59.png"/>
          <p:cNvPicPr>
            <a:picLocks noChangeAspect="1" noChangeArrowheads="1"/>
          </p:cNvPicPr>
          <p:nvPr/>
        </p:nvPicPr>
        <p:blipFill>
          <a:blip r:embed="rId2"/>
          <a:srcRect l="9136" t="33229" r="56142" b="40208"/>
          <a:stretch>
            <a:fillRect/>
          </a:stretch>
        </p:blipFill>
        <p:spPr bwMode="auto">
          <a:xfrm>
            <a:off x="7000892" y="2500306"/>
            <a:ext cx="1928826" cy="2623204"/>
          </a:xfrm>
          <a:prstGeom prst="rect">
            <a:avLst/>
          </a:prstGeom>
          <a:noFill/>
        </p:spPr>
      </p:pic>
      <p:sp>
        <p:nvSpPr>
          <p:cNvPr id="8" name="Pravokutnik 7"/>
          <p:cNvSpPr/>
          <p:nvPr/>
        </p:nvSpPr>
        <p:spPr>
          <a:xfrm>
            <a:off x="7143768" y="5214950"/>
            <a:ext cx="1643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/>
              <a:t>Shakespeare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Received\3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642918"/>
            <a:ext cx="3508596" cy="5400000"/>
          </a:xfrm>
          <a:prstGeom prst="rect">
            <a:avLst/>
          </a:prstGeom>
          <a:noFill/>
        </p:spPr>
      </p:pic>
      <p:pic>
        <p:nvPicPr>
          <p:cNvPr id="10243" name="Picture 3" descr="I:\Received\king-john-william-shakespeare-1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3600000" cy="5400000"/>
          </a:xfrm>
          <a:prstGeom prst="rect">
            <a:avLst/>
          </a:prstGeom>
          <a:noFill/>
        </p:spPr>
      </p:pic>
      <p:cxnSp>
        <p:nvCxnSpPr>
          <p:cNvPr id="6" name="Ravni poveznik 5"/>
          <p:cNvCxnSpPr/>
          <p:nvPr/>
        </p:nvCxnSpPr>
        <p:spPr>
          <a:xfrm>
            <a:off x="285720" y="6286520"/>
            <a:ext cx="8429684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Received\51DgUQJ2tBL._SX308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3354709" cy="5400000"/>
          </a:xfrm>
          <a:prstGeom prst="rect">
            <a:avLst/>
          </a:prstGeom>
          <a:noFill/>
        </p:spPr>
      </p:pic>
      <p:pic>
        <p:nvPicPr>
          <p:cNvPr id="11267" name="Picture 3" descr="I:\Received\3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71480"/>
            <a:ext cx="3508592" cy="5400000"/>
          </a:xfrm>
          <a:prstGeom prst="rect">
            <a:avLst/>
          </a:prstGeom>
          <a:noFill/>
        </p:spPr>
      </p:pic>
      <p:cxnSp>
        <p:nvCxnSpPr>
          <p:cNvPr id="6" name="Ravni poveznik 5"/>
          <p:cNvCxnSpPr/>
          <p:nvPr/>
        </p:nvCxnSpPr>
        <p:spPr>
          <a:xfrm>
            <a:off x="285720" y="6286520"/>
            <a:ext cx="8429684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Received\3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14356"/>
            <a:ext cx="3508592" cy="5400000"/>
          </a:xfrm>
          <a:prstGeom prst="rect">
            <a:avLst/>
          </a:prstGeom>
          <a:noFill/>
        </p:spPr>
      </p:pic>
      <p:pic>
        <p:nvPicPr>
          <p:cNvPr id="12291" name="Picture 3" descr="I:\Received\fmimg22584484848369040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14356"/>
            <a:ext cx="3600000" cy="5400000"/>
          </a:xfrm>
          <a:prstGeom prst="rect">
            <a:avLst/>
          </a:prstGeom>
          <a:noFill/>
        </p:spPr>
      </p:pic>
      <p:cxnSp>
        <p:nvCxnSpPr>
          <p:cNvPr id="6" name="Ravni poveznik 5"/>
          <p:cNvCxnSpPr/>
          <p:nvPr/>
        </p:nvCxnSpPr>
        <p:spPr>
          <a:xfrm>
            <a:off x="285720" y="6286520"/>
            <a:ext cx="8429684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3762388"/>
          </a:xfrm>
        </p:spPr>
        <p:txBody>
          <a:bodyPr/>
          <a:lstStyle/>
          <a:p>
            <a:r>
              <a:rPr lang="hr-HR" dirty="0" err="1" smtClean="0"/>
              <a:t>Located</a:t>
            </a:r>
            <a:r>
              <a:rPr lang="hr-HR" dirty="0" smtClean="0"/>
              <a:t> </a:t>
            </a:r>
            <a:r>
              <a:rPr lang="hr-HR" dirty="0" err="1" smtClean="0"/>
              <a:t>just</a:t>
            </a:r>
            <a:r>
              <a:rPr lang="hr-HR" dirty="0" smtClean="0"/>
              <a:t> </a:t>
            </a:r>
            <a:r>
              <a:rPr lang="hr-HR" dirty="0" err="1" smtClean="0"/>
              <a:t>outside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London.</a:t>
            </a:r>
          </a:p>
          <a:p>
            <a:r>
              <a:rPr lang="hr-HR" dirty="0" err="1" smtClean="0"/>
              <a:t>Attending</a:t>
            </a:r>
            <a:r>
              <a:rPr lang="hr-HR" dirty="0" smtClean="0"/>
              <a:t> Shakespeare´s </a:t>
            </a:r>
            <a:r>
              <a:rPr lang="hr-HR" dirty="0" err="1" smtClean="0"/>
              <a:t>theater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quite</a:t>
            </a:r>
            <a:r>
              <a:rPr lang="hr-HR" dirty="0" smtClean="0"/>
              <a:t> </a:t>
            </a:r>
            <a:r>
              <a:rPr lang="hr-HR" dirty="0" err="1" smtClean="0"/>
              <a:t>different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attending</a:t>
            </a:r>
            <a:r>
              <a:rPr lang="hr-HR" dirty="0" smtClean="0"/>
              <a:t> </a:t>
            </a:r>
            <a:r>
              <a:rPr lang="hr-HR" dirty="0" err="1" smtClean="0"/>
              <a:t>theater</a:t>
            </a:r>
            <a:r>
              <a:rPr lang="hr-HR" dirty="0" smtClean="0"/>
              <a:t> </a:t>
            </a:r>
            <a:r>
              <a:rPr lang="hr-HR" dirty="0" err="1" smtClean="0"/>
              <a:t>today</a:t>
            </a:r>
            <a:r>
              <a:rPr lang="hr-HR" dirty="0" smtClean="0"/>
              <a:t>, </a:t>
            </a:r>
            <a:r>
              <a:rPr lang="hr-HR" dirty="0" err="1" smtClean="0"/>
              <a:t>which</a:t>
            </a:r>
            <a:r>
              <a:rPr lang="hr-HR" dirty="0" smtClean="0"/>
              <a:t> is </a:t>
            </a:r>
            <a:r>
              <a:rPr lang="hr-HR" dirty="0" err="1" smtClean="0"/>
              <a:t>thoufht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as </a:t>
            </a:r>
            <a:r>
              <a:rPr lang="hr-HR" dirty="0" err="1" smtClean="0"/>
              <a:t>very</a:t>
            </a:r>
            <a:r>
              <a:rPr lang="hr-HR" dirty="0" smtClean="0"/>
              <a:t> </a:t>
            </a:r>
            <a:r>
              <a:rPr lang="hr-HR" dirty="0" err="1" smtClean="0"/>
              <a:t>quiet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austere</a:t>
            </a:r>
            <a:r>
              <a:rPr lang="hr-HR" dirty="0" smtClean="0"/>
              <a:t> .</a:t>
            </a:r>
          </a:p>
          <a:p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Elizabethan</a:t>
            </a:r>
            <a:r>
              <a:rPr lang="hr-HR" dirty="0" smtClean="0"/>
              <a:t> </a:t>
            </a:r>
            <a:r>
              <a:rPr lang="hr-HR" dirty="0" err="1" smtClean="0"/>
              <a:t>England</a:t>
            </a:r>
            <a:r>
              <a:rPr lang="hr-HR" dirty="0" smtClean="0"/>
              <a:t> it </a:t>
            </a:r>
            <a:r>
              <a:rPr lang="hr-HR" dirty="0" err="1" smtClean="0"/>
              <a:t>wos</a:t>
            </a:r>
            <a:r>
              <a:rPr lang="hr-HR" dirty="0" smtClean="0"/>
              <a:t> a </a:t>
            </a:r>
            <a:r>
              <a:rPr lang="hr-HR" dirty="0" err="1" smtClean="0"/>
              <a:t>noisy</a:t>
            </a:r>
            <a:r>
              <a:rPr lang="hr-HR" dirty="0" smtClean="0"/>
              <a:t>, popular </a:t>
            </a:r>
            <a:r>
              <a:rPr lang="hr-HR" dirty="0" err="1" smtClean="0"/>
              <a:t>gathering</a:t>
            </a:r>
            <a:r>
              <a:rPr lang="hr-HR" dirty="0" smtClean="0"/>
              <a:t> for </a:t>
            </a:r>
            <a:r>
              <a:rPr lang="hr-HR" dirty="0" err="1" smtClean="0"/>
              <a:t>people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all </a:t>
            </a:r>
            <a:r>
              <a:rPr lang="hr-HR" dirty="0" err="1" smtClean="0"/>
              <a:t>ages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all</a:t>
            </a:r>
            <a:r>
              <a:rPr lang="hr-HR" dirty="0" smtClean="0"/>
              <a:t> </a:t>
            </a:r>
            <a:r>
              <a:rPr lang="hr-HR" dirty="0" err="1" smtClean="0"/>
              <a:t>walks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life.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latin typeface="Arial Rounded MT Bold" pitchFamily="34" charset="0"/>
              </a:rPr>
              <a:t>Globe </a:t>
            </a:r>
            <a:r>
              <a:rPr lang="hr-HR" dirty="0" err="1" smtClean="0">
                <a:solidFill>
                  <a:schemeClr val="tx1"/>
                </a:solidFill>
                <a:latin typeface="Arial Rounded MT Bold" pitchFamily="34" charset="0"/>
              </a:rPr>
              <a:t>theater</a:t>
            </a:r>
            <a:r>
              <a:rPr lang="hr-HR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endParaRPr lang="hr-HR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4" name="Slika 3" descr="Screenshot_2015-12-02-17-05-57.png"/>
          <p:cNvPicPr>
            <a:picLocks noChangeAspect="1"/>
          </p:cNvPicPr>
          <p:nvPr/>
        </p:nvPicPr>
        <p:blipFill>
          <a:blip r:embed="rId2"/>
          <a:srcRect l="20370" t="34375" r="22222" b="34375"/>
          <a:stretch>
            <a:fillRect/>
          </a:stretch>
        </p:blipFill>
        <p:spPr>
          <a:xfrm>
            <a:off x="6215074" y="4572008"/>
            <a:ext cx="2000264" cy="1935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2334146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928670"/>
            <a:ext cx="5610731" cy="5157805"/>
          </a:xfrm>
          <a:prstGeom prst="rect">
            <a:avLst/>
          </a:prstGeom>
        </p:spPr>
      </p:pic>
      <p:pic>
        <p:nvPicPr>
          <p:cNvPr id="5" name="Slika 4" descr="Screenshot_2015-12-02-17-05-31.png"/>
          <p:cNvPicPr>
            <a:picLocks noChangeAspect="1"/>
          </p:cNvPicPr>
          <p:nvPr/>
        </p:nvPicPr>
        <p:blipFill>
          <a:blip r:embed="rId3"/>
          <a:srcRect t="28125" r="-7408" b="28125"/>
          <a:stretch>
            <a:fillRect/>
          </a:stretch>
        </p:blipFill>
        <p:spPr>
          <a:xfrm>
            <a:off x="1071538" y="928670"/>
            <a:ext cx="7286676" cy="5276575"/>
          </a:xfrm>
          <a:prstGeom prst="rect">
            <a:avLst/>
          </a:prstGeom>
        </p:spPr>
      </p:pic>
      <p:pic>
        <p:nvPicPr>
          <p:cNvPr id="6" name="Slika 5" descr="globe_theatre_london.jpg"/>
          <p:cNvPicPr>
            <a:picLocks noChangeAspect="1"/>
          </p:cNvPicPr>
          <p:nvPr/>
        </p:nvPicPr>
        <p:blipFill>
          <a:blip r:embed="rId4"/>
          <a:srcRect r="-15" b="4475"/>
          <a:stretch>
            <a:fillRect/>
          </a:stretch>
        </p:blipFill>
        <p:spPr>
          <a:xfrm>
            <a:off x="857224" y="857232"/>
            <a:ext cx="7572428" cy="5500726"/>
          </a:xfrm>
          <a:prstGeom prst="rect">
            <a:avLst/>
          </a:prstGeom>
        </p:spPr>
      </p:pic>
      <p:pic>
        <p:nvPicPr>
          <p:cNvPr id="7" name="Slika 6" descr="240x320tattyteddyflower3.jpg"/>
          <p:cNvPicPr>
            <a:picLocks noChangeAspect="1"/>
          </p:cNvPicPr>
          <p:nvPr/>
        </p:nvPicPr>
        <p:blipFill>
          <a:blip r:embed="rId5"/>
          <a:srcRect r="-307" b="3666"/>
          <a:stretch>
            <a:fillRect/>
          </a:stretch>
        </p:blipFill>
        <p:spPr>
          <a:xfrm>
            <a:off x="785786" y="642918"/>
            <a:ext cx="7786742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sz="9600" dirty="0" smtClean="0"/>
              <a:t>THE END</a:t>
            </a:r>
          </a:p>
          <a:p>
            <a:pPr>
              <a:buNone/>
            </a:pPr>
            <a:r>
              <a:rPr lang="hr-HR" sz="3500" dirty="0" smtClean="0"/>
              <a:t>Martina </a:t>
            </a:r>
            <a:r>
              <a:rPr lang="hr-HR" sz="3500" dirty="0" err="1" smtClean="0"/>
              <a:t>Marijić</a:t>
            </a:r>
            <a:endParaRPr lang="hr-HR" sz="3500" dirty="0" smtClean="0"/>
          </a:p>
          <a:p>
            <a:pPr>
              <a:buNone/>
            </a:pPr>
            <a:r>
              <a:rPr lang="hr-HR" sz="3500" dirty="0" smtClean="0"/>
              <a:t>Mateja </a:t>
            </a:r>
            <a:r>
              <a:rPr lang="hr-HR" sz="3500" dirty="0" err="1" smtClean="0"/>
              <a:t>Marijić</a:t>
            </a:r>
            <a:endParaRPr lang="hr-HR" sz="3500" dirty="0" smtClean="0"/>
          </a:p>
          <a:p>
            <a:pPr>
              <a:buNone/>
            </a:pPr>
            <a:r>
              <a:rPr lang="hr-HR" sz="3500" dirty="0" err="1" smtClean="0"/>
              <a:t>Patricia</a:t>
            </a:r>
            <a:r>
              <a:rPr lang="hr-HR" sz="3500" dirty="0" smtClean="0"/>
              <a:t> Horvat </a:t>
            </a:r>
          </a:p>
          <a:p>
            <a:pPr>
              <a:buNone/>
            </a:pPr>
            <a:r>
              <a:rPr lang="hr-HR" sz="9600" dirty="0" smtClean="0"/>
              <a:t> </a:t>
            </a:r>
            <a:endParaRPr lang="hr-HR" sz="96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3714744" y="3286124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/>
              <a:t>8.A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Received\Screenshot_2015-12-01-21-11-3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167" t="31250" r="5555" b="35156"/>
          <a:stretch>
            <a:fillRect/>
          </a:stretch>
        </p:blipFill>
        <p:spPr bwMode="auto">
          <a:xfrm>
            <a:off x="1214414" y="857232"/>
            <a:ext cx="680319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143404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alibri" pitchFamily="34" charset="0"/>
              </a:rPr>
              <a:t>He had </a:t>
            </a:r>
            <a:r>
              <a:rPr lang="hr-HR" dirty="0" err="1" smtClean="0">
                <a:latin typeface="Calibri" pitchFamily="34" charset="0"/>
              </a:rPr>
              <a:t>an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</a:rPr>
              <a:t>amazing</a:t>
            </a:r>
            <a:r>
              <a:rPr lang="hr-HR" dirty="0" smtClean="0">
                <a:latin typeface="Calibri" pitchFamily="34" charset="0"/>
              </a:rPr>
              <a:t> influence on </a:t>
            </a:r>
            <a:r>
              <a:rPr lang="hr-HR" dirty="0" err="1" smtClean="0">
                <a:latin typeface="Calibri" pitchFamily="34" charset="0"/>
              </a:rPr>
              <a:t>our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</a:rPr>
              <a:t>English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</a:rPr>
              <a:t>language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err="1" smtClean="0">
                <a:latin typeface="Calibri" pitchFamily="34" charset="0"/>
              </a:rPr>
              <a:t>Along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</a:rPr>
              <a:t>with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</a:rPr>
              <a:t>acting</a:t>
            </a:r>
            <a:r>
              <a:rPr lang="hr-HR" dirty="0" smtClean="0">
                <a:latin typeface="Calibri" pitchFamily="34" charset="0"/>
              </a:rPr>
              <a:t>, he </a:t>
            </a:r>
            <a:r>
              <a:rPr lang="hr-HR" dirty="0" err="1" smtClean="0">
                <a:latin typeface="Calibri" pitchFamily="34" charset="0"/>
              </a:rPr>
              <a:t>also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</a:rPr>
              <a:t>wrote</a:t>
            </a:r>
            <a:r>
              <a:rPr lang="hr-HR" dirty="0" smtClean="0">
                <a:latin typeface="Calibri" pitchFamily="34" charset="0"/>
              </a:rPr>
              <a:t> some </a:t>
            </a:r>
            <a:r>
              <a:rPr lang="hr-HR" dirty="0" err="1" smtClean="0">
                <a:latin typeface="Calibri" pitchFamily="34" charset="0"/>
              </a:rPr>
              <a:t>of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</a:rPr>
              <a:t>the</a:t>
            </a:r>
            <a:r>
              <a:rPr lang="hr-HR" dirty="0" smtClean="0">
                <a:latin typeface="Calibri" pitchFamily="34" charset="0"/>
              </a:rPr>
              <a:t> most </a:t>
            </a:r>
            <a:r>
              <a:rPr lang="hr-HR" dirty="0" err="1" smtClean="0">
                <a:latin typeface="Calibri" pitchFamily="34" charset="0"/>
              </a:rPr>
              <a:t>renowned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</a:rPr>
              <a:t>and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</a:rPr>
              <a:t>studied</a:t>
            </a:r>
            <a:r>
              <a:rPr lang="hr-HR" dirty="0" smtClean="0">
                <a:latin typeface="Calibri" pitchFamily="34" charset="0"/>
              </a:rPr>
              <a:t> literature </a:t>
            </a:r>
            <a:r>
              <a:rPr lang="hr-HR" dirty="0" err="1" smtClean="0">
                <a:latin typeface="Calibri" pitchFamily="34" charset="0"/>
              </a:rPr>
              <a:t>written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</a:rPr>
              <a:t>in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</a:rPr>
              <a:t>the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</a:rPr>
              <a:t>English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</a:rPr>
              <a:t>language</a:t>
            </a:r>
            <a:r>
              <a:rPr lang="hr-HR" dirty="0" smtClean="0">
                <a:latin typeface="Calibri" pitchFamily="34" charset="0"/>
              </a:rPr>
              <a:t> </a:t>
            </a:r>
          </a:p>
          <a:p>
            <a:r>
              <a:rPr lang="hr-HR" dirty="0" err="1" smtClean="0">
                <a:latin typeface="Calibri" pitchFamily="34" charset="0"/>
              </a:rPr>
              <a:t>Poems</a:t>
            </a:r>
            <a:r>
              <a:rPr lang="hr-HR" dirty="0" smtClean="0">
                <a:latin typeface="Calibri" pitchFamily="34" charset="0"/>
              </a:rPr>
              <a:t>-</a:t>
            </a:r>
            <a:r>
              <a:rPr lang="hr-HR" dirty="0" err="1" smtClean="0">
                <a:latin typeface="Calibri" pitchFamily="34" charset="0"/>
              </a:rPr>
              <a:t>famous</a:t>
            </a:r>
            <a:r>
              <a:rPr lang="hr-HR" dirty="0" smtClean="0">
                <a:latin typeface="Calibri" pitchFamily="34" charset="0"/>
              </a:rPr>
              <a:t> for his </a:t>
            </a:r>
            <a:r>
              <a:rPr lang="hr-HR" dirty="0" err="1" smtClean="0">
                <a:latin typeface="Calibri" pitchFamily="34" charset="0"/>
              </a:rPr>
              <a:t>sonnets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err="1" smtClean="0">
                <a:latin typeface="Calibri" pitchFamily="34" charset="0"/>
              </a:rPr>
              <a:t>Plays</a:t>
            </a:r>
            <a:r>
              <a:rPr lang="hr-HR" dirty="0" smtClean="0">
                <a:latin typeface="Calibri" pitchFamily="34" charset="0"/>
              </a:rPr>
              <a:t>-</a:t>
            </a:r>
            <a:r>
              <a:rPr lang="hr-HR" dirty="0" err="1" smtClean="0">
                <a:latin typeface="Calibri" pitchFamily="34" charset="0"/>
              </a:rPr>
              <a:t>Comedies</a:t>
            </a:r>
            <a:r>
              <a:rPr lang="hr-HR" dirty="0" smtClean="0">
                <a:latin typeface="Calibri" pitchFamily="34" charset="0"/>
              </a:rPr>
              <a:t>, </a:t>
            </a:r>
            <a:r>
              <a:rPr lang="hr-HR" dirty="0" err="1" smtClean="0">
                <a:latin typeface="Calibri" pitchFamily="34" charset="0"/>
              </a:rPr>
              <a:t>tragedies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</a:rPr>
              <a:t>and</a:t>
            </a:r>
            <a:r>
              <a:rPr lang="hr-HR" dirty="0" smtClean="0">
                <a:latin typeface="Calibri" pitchFamily="34" charset="0"/>
              </a:rPr>
              <a:t> </a:t>
            </a:r>
            <a:r>
              <a:rPr lang="hr-HR" dirty="0" err="1" smtClean="0">
                <a:latin typeface="Calibri" pitchFamily="34" charset="0"/>
              </a:rPr>
              <a:t>histories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err="1" smtClean="0"/>
              <a:t>English</a:t>
            </a:r>
            <a:r>
              <a:rPr lang="hr-HR" dirty="0" smtClean="0"/>
              <a:t> poet </a:t>
            </a:r>
            <a:r>
              <a:rPr lang="hr-HR" dirty="0" err="1" smtClean="0"/>
              <a:t>playwright</a:t>
            </a:r>
            <a:r>
              <a:rPr lang="hr-HR" dirty="0" smtClean="0"/>
              <a:t> 38 </a:t>
            </a:r>
            <a:r>
              <a:rPr lang="hr-HR" dirty="0" err="1" smtClean="0"/>
              <a:t>players</a:t>
            </a:r>
            <a:r>
              <a:rPr lang="hr-HR" dirty="0" smtClean="0"/>
              <a:t>, 154 </a:t>
            </a:r>
            <a:r>
              <a:rPr lang="hr-HR" dirty="0" err="1" smtClean="0"/>
              <a:t>sonnets</a:t>
            </a:r>
            <a:r>
              <a:rPr lang="hr-HR" dirty="0" smtClean="0"/>
              <a:t> </a:t>
            </a:r>
            <a:r>
              <a:rPr lang="hr-HR" dirty="0" err="1" smtClean="0"/>
              <a:t>plays</a:t>
            </a:r>
            <a:r>
              <a:rPr lang="hr-HR" dirty="0" smtClean="0"/>
              <a:t> </a:t>
            </a:r>
            <a:r>
              <a:rPr lang="hr-HR" dirty="0" err="1" smtClean="0"/>
              <a:t>performed</a:t>
            </a:r>
            <a:r>
              <a:rPr lang="hr-HR" dirty="0" smtClean="0"/>
              <a:t> more </a:t>
            </a:r>
            <a:r>
              <a:rPr lang="hr-HR" dirty="0" err="1" smtClean="0"/>
              <a:t>often</a:t>
            </a:r>
            <a:r>
              <a:rPr lang="hr-HR" dirty="0" smtClean="0"/>
              <a:t> </a:t>
            </a:r>
            <a:r>
              <a:rPr lang="hr-HR" dirty="0" err="1" smtClean="0"/>
              <a:t>than</a:t>
            </a:r>
            <a:r>
              <a:rPr lang="hr-HR" dirty="0" smtClean="0"/>
              <a:t> </a:t>
            </a:r>
            <a:r>
              <a:rPr lang="hr-HR" dirty="0" err="1" smtClean="0"/>
              <a:t>those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any</a:t>
            </a:r>
            <a:r>
              <a:rPr lang="hr-HR" dirty="0" smtClean="0"/>
              <a:t> </a:t>
            </a:r>
            <a:r>
              <a:rPr lang="hr-HR" dirty="0" err="1" smtClean="0"/>
              <a:t>other</a:t>
            </a:r>
            <a:r>
              <a:rPr lang="hr-HR" dirty="0" smtClean="0"/>
              <a:t> </a:t>
            </a:r>
            <a:r>
              <a:rPr lang="hr-HR" dirty="0" err="1" smtClean="0"/>
              <a:t>playwright</a:t>
            </a:r>
            <a:endParaRPr lang="hr-HR" dirty="0" smtClean="0"/>
          </a:p>
          <a:p>
            <a:endParaRPr lang="hr-HR" dirty="0">
              <a:latin typeface="Calibri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latin typeface="Arial Rounded MT Bold" pitchFamily="34" charset="0"/>
              </a:rPr>
              <a:t>Works </a:t>
            </a:r>
            <a:r>
              <a:rPr lang="hr-HR" dirty="0" err="1" smtClean="0">
                <a:solidFill>
                  <a:schemeClr val="tx1"/>
                </a:solidFill>
                <a:latin typeface="Arial Rounded MT Bold" pitchFamily="34" charset="0"/>
              </a:rPr>
              <a:t>of</a:t>
            </a:r>
            <a:r>
              <a:rPr lang="hr-HR" dirty="0" smtClean="0">
                <a:solidFill>
                  <a:schemeClr val="tx1"/>
                </a:solidFill>
                <a:latin typeface="Arial Rounded MT Bold" pitchFamily="34" charset="0"/>
              </a:rPr>
              <a:t> literature</a:t>
            </a:r>
            <a:endParaRPr lang="hr-HR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357290" y="1500174"/>
            <a:ext cx="4357718" cy="3071834"/>
          </a:xfrm>
          <a:ln w="57150" cmpd="tri">
            <a:solidFill>
              <a:schemeClr val="bg1">
                <a:lumMod val="95000"/>
                <a:lumOff val="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hr-HR" u="sng" dirty="0" smtClean="0">
                <a:ln w="1270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COMEDIES </a:t>
            </a:r>
          </a:p>
          <a:p>
            <a:r>
              <a:rPr lang="hr-HR" dirty="0" smtClean="0"/>
              <a:t>As </a:t>
            </a:r>
            <a:r>
              <a:rPr lang="hr-HR" dirty="0" err="1" smtClean="0"/>
              <a:t>you</a:t>
            </a:r>
            <a:r>
              <a:rPr lang="hr-HR" dirty="0" smtClean="0"/>
              <a:t> like It </a:t>
            </a:r>
          </a:p>
          <a:p>
            <a:r>
              <a:rPr lang="hr-HR" dirty="0" err="1" smtClean="0"/>
              <a:t>Comedy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errors</a:t>
            </a:r>
            <a:endParaRPr lang="hr-HR" dirty="0" smtClean="0"/>
          </a:p>
          <a:p>
            <a:r>
              <a:rPr lang="hr-HR" dirty="0" err="1" smtClean="0"/>
              <a:t>Midsummer</a:t>
            </a:r>
            <a:r>
              <a:rPr lang="hr-HR" dirty="0" smtClean="0"/>
              <a:t> </a:t>
            </a:r>
            <a:r>
              <a:rPr lang="hr-HR" dirty="0" err="1" smtClean="0"/>
              <a:t>night</a:t>
            </a:r>
            <a:r>
              <a:rPr lang="hr-HR" dirty="0" smtClean="0"/>
              <a:t>´s </a:t>
            </a:r>
            <a:r>
              <a:rPr lang="hr-HR" dirty="0" err="1" smtClean="0"/>
              <a:t>dream</a:t>
            </a:r>
            <a:endParaRPr lang="hr-HR" dirty="0" smtClean="0"/>
          </a:p>
          <a:p>
            <a:r>
              <a:rPr lang="hr-HR" dirty="0" err="1" smtClean="0"/>
              <a:t>Twelfth</a:t>
            </a:r>
            <a:r>
              <a:rPr lang="hr-HR" dirty="0" smtClean="0"/>
              <a:t> </a:t>
            </a:r>
            <a:r>
              <a:rPr lang="hr-HR" dirty="0" err="1" smtClean="0"/>
              <a:t>night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All</a:t>
            </a:r>
            <a:r>
              <a:rPr lang="hr-HR" dirty="0" smtClean="0"/>
              <a:t>´s </a:t>
            </a:r>
            <a:r>
              <a:rPr lang="hr-HR" dirty="0" err="1" smtClean="0"/>
              <a:t>well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ends</a:t>
            </a:r>
            <a:r>
              <a:rPr lang="hr-HR" dirty="0" smtClean="0"/>
              <a:t> </a:t>
            </a:r>
            <a:r>
              <a:rPr lang="hr-HR" dirty="0" err="1" smtClean="0"/>
              <a:t>well</a:t>
            </a:r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5" name="Nasmiješeno lice 4"/>
          <p:cNvSpPr/>
          <p:nvPr/>
        </p:nvSpPr>
        <p:spPr>
          <a:xfrm>
            <a:off x="6072198" y="1714488"/>
            <a:ext cx="1643074" cy="1643074"/>
          </a:xfrm>
          <a:prstGeom prst="smileyFace">
            <a:avLst>
              <a:gd name="adj" fmla="val 465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:\Received\fmimg25169927412034871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624000" cy="5436000"/>
          </a:xfrm>
          <a:prstGeom prst="rect">
            <a:avLst/>
          </a:prstGeom>
          <a:noFill/>
        </p:spPr>
      </p:pic>
      <p:pic>
        <p:nvPicPr>
          <p:cNvPr id="7" name="Picture 2" descr="I:\Received\29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8"/>
            <a:ext cx="3531971" cy="5436000"/>
          </a:xfrm>
          <a:prstGeom prst="rect">
            <a:avLst/>
          </a:prstGeom>
          <a:noFill/>
        </p:spPr>
      </p:pic>
      <p:cxnSp>
        <p:nvCxnSpPr>
          <p:cNvPr id="10" name="Ravni poveznik 9"/>
          <p:cNvCxnSpPr/>
          <p:nvPr/>
        </p:nvCxnSpPr>
        <p:spPr>
          <a:xfrm>
            <a:off x="285720" y="6286520"/>
            <a:ext cx="8429684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:\Received\ComedyOfErr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00042"/>
            <a:ext cx="3492000" cy="5508115"/>
          </a:xfrm>
          <a:prstGeom prst="rect">
            <a:avLst/>
          </a:prstGeom>
          <a:noFill/>
        </p:spPr>
      </p:pic>
      <p:pic>
        <p:nvPicPr>
          <p:cNvPr id="7" name="Picture 3" descr="I:\Received\58742370002612265237615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3564000" cy="5400000"/>
          </a:xfrm>
          <a:prstGeom prst="rect">
            <a:avLst/>
          </a:prstGeom>
          <a:noFill/>
        </p:spPr>
      </p:pic>
      <p:cxnSp>
        <p:nvCxnSpPr>
          <p:cNvPr id="8" name="Ravni poveznik 7"/>
          <p:cNvCxnSpPr/>
          <p:nvPr/>
        </p:nvCxnSpPr>
        <p:spPr>
          <a:xfrm>
            <a:off x="285720" y="6286520"/>
            <a:ext cx="8429684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Received\074d9c62-244d-41f5-8ba9-eaa15772e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85794"/>
            <a:ext cx="3927273" cy="5400000"/>
          </a:xfrm>
          <a:prstGeom prst="rect">
            <a:avLst/>
          </a:prstGeom>
          <a:noFill/>
        </p:spPr>
      </p:pic>
      <p:pic>
        <p:nvPicPr>
          <p:cNvPr id="2053" name="Picture 5" descr="I:\Received\large_2pWSszXVEPPClWzy8yir1FVEv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3642496" cy="5400000"/>
          </a:xfrm>
          <a:prstGeom prst="rect">
            <a:avLst/>
          </a:prstGeom>
          <a:noFill/>
        </p:spPr>
      </p:pic>
      <p:cxnSp>
        <p:nvCxnSpPr>
          <p:cNvPr id="12" name="Ravni poveznik 11"/>
          <p:cNvCxnSpPr/>
          <p:nvPr/>
        </p:nvCxnSpPr>
        <p:spPr>
          <a:xfrm>
            <a:off x="285720" y="6286520"/>
            <a:ext cx="8429684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:\Received\sd_CoronadoPlayhouseTwelfthNight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85794"/>
            <a:ext cx="4168096" cy="5400000"/>
          </a:xfrm>
          <a:prstGeom prst="rect">
            <a:avLst/>
          </a:prstGeom>
          <a:noFill/>
        </p:spPr>
      </p:pic>
      <p:pic>
        <p:nvPicPr>
          <p:cNvPr id="7" name="Picture 7" descr="I:\Received\yr_twelfth_nigh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3627136" cy="5400000"/>
          </a:xfrm>
          <a:prstGeom prst="rect">
            <a:avLst/>
          </a:prstGeom>
          <a:noFill/>
        </p:spPr>
      </p:pic>
      <p:cxnSp>
        <p:nvCxnSpPr>
          <p:cNvPr id="8" name="Ravni poveznik 7"/>
          <p:cNvCxnSpPr/>
          <p:nvPr/>
        </p:nvCxnSpPr>
        <p:spPr>
          <a:xfrm>
            <a:off x="285720" y="6286520"/>
            <a:ext cx="8429684" cy="1588"/>
          </a:xfrm>
          <a:prstGeom prst="line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rilagođeno 50">
      <a:dk1>
        <a:srgbClr val="000000"/>
      </a:dk1>
      <a:lt1>
        <a:srgbClr val="151515"/>
      </a:lt1>
      <a:dk2>
        <a:srgbClr val="363636"/>
      </a:dk2>
      <a:lt2>
        <a:srgbClr val="595959"/>
      </a:lt2>
      <a:accent1>
        <a:srgbClr val="7F7F7F"/>
      </a:accent1>
      <a:accent2>
        <a:srgbClr val="000000"/>
      </a:accent2>
      <a:accent3>
        <a:srgbClr val="BFBFBF"/>
      </a:accent3>
      <a:accent4>
        <a:srgbClr val="7F7F7F"/>
      </a:accent4>
      <a:accent5>
        <a:srgbClr val="3F3F3F"/>
      </a:accent5>
      <a:accent6>
        <a:srgbClr val="D8D8D8"/>
      </a:accent6>
      <a:hlink>
        <a:srgbClr val="7F7F7F"/>
      </a:hlink>
      <a:folHlink>
        <a:srgbClr val="3F3F3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271</TotalTime>
  <Words>221</Words>
  <Application>Microsoft Office PowerPoint</Application>
  <PresentationFormat>Prikaz na zaslonu (4:3)</PresentationFormat>
  <Paragraphs>44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Papir</vt:lpstr>
      <vt:lpstr>William Shakespeare</vt:lpstr>
      <vt:lpstr>William Shakespeare </vt:lpstr>
      <vt:lpstr>Slajd 3</vt:lpstr>
      <vt:lpstr>Works of literature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Globe theater </vt:lpstr>
      <vt:lpstr>Slajd 24</vt:lpstr>
      <vt:lpstr>Slajd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Shakespeare</dc:title>
  <dc:creator>X</dc:creator>
  <cp:lastModifiedBy>X</cp:lastModifiedBy>
  <cp:revision>25</cp:revision>
  <dcterms:created xsi:type="dcterms:W3CDTF">2015-12-01T20:05:19Z</dcterms:created>
  <dcterms:modified xsi:type="dcterms:W3CDTF">2015-12-02T20:39:44Z</dcterms:modified>
</cp:coreProperties>
</file>