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11" r:id="rId7"/>
    <p:sldId id="306" r:id="rId8"/>
    <p:sldId id="323" r:id="rId9"/>
    <p:sldId id="324" r:id="rId10"/>
    <p:sldId id="307" r:id="rId11"/>
    <p:sldId id="325" r:id="rId12"/>
    <p:sldId id="326" r:id="rId13"/>
    <p:sldId id="308" r:id="rId14"/>
    <p:sldId id="312" r:id="rId15"/>
    <p:sldId id="320" r:id="rId16"/>
    <p:sldId id="322" r:id="rId17"/>
    <p:sldId id="321" r:id="rId18"/>
    <p:sldId id="310" r:id="rId19"/>
    <p:sldId id="318" r:id="rId20"/>
    <p:sldId id="314" r:id="rId21"/>
    <p:sldId id="313" r:id="rId22"/>
    <p:sldId id="319" r:id="rId23"/>
    <p:sldId id="300" r:id="rId24"/>
    <p:sldId id="317" r:id="rId25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66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50CD-67B4-4F4D-95C6-B85B3F0B4F2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927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EBE3-CA47-45B9-9266-843E65E4D1A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74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4008-EC23-4681-B8E6-CB9FC65424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516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0D57-1AC5-4981-B273-51C9CA86756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679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998DD-D31A-4608-B1F3-53BF5F34D0B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8944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D067-846F-4A92-97F9-91A0D59723D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233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9DC5-0CF8-4FA1-93D8-4E21287114E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362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B3A8-4836-4F1B-805D-57C5950235E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565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93AD9-BD9A-414C-957B-6A0B00A5EC6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3033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C81D9-1061-4325-870E-A37BC5C3055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17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A04E-8B07-4B72-B714-B2837B7AFE8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38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FA0E6BE-F368-42FB-8F83-DB3F61CD62E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t="19780" r="35674" b="41890"/>
          <a:stretch>
            <a:fillRect/>
          </a:stretch>
        </p:blipFill>
        <p:spPr bwMode="auto">
          <a:xfrm>
            <a:off x="3606800" y="96838"/>
            <a:ext cx="45339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8" t="19780" r="6709" b="41890"/>
          <a:stretch>
            <a:fillRect/>
          </a:stretch>
        </p:blipFill>
        <p:spPr bwMode="auto">
          <a:xfrm>
            <a:off x="3678238" y="3446463"/>
            <a:ext cx="4537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606800" y="9525"/>
            <a:ext cx="935038" cy="9810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7134225" y="1206500"/>
            <a:ext cx="935038" cy="9810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606800" y="2359025"/>
            <a:ext cx="935038" cy="9810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4830763" y="3511550"/>
            <a:ext cx="935037" cy="9810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7134225" y="3438525"/>
            <a:ext cx="935038" cy="9810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3678238" y="4519613"/>
            <a:ext cx="935037" cy="9810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5981700" y="5599113"/>
            <a:ext cx="935038" cy="9810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4644" y="2247900"/>
            <a:ext cx="3036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Zaokruži mape na slici.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a 5"/>
          <p:cNvGrpSpPr>
            <a:grpSpLocks/>
          </p:cNvGrpSpPr>
          <p:nvPr/>
        </p:nvGrpSpPr>
        <p:grpSpPr bwMode="auto">
          <a:xfrm>
            <a:off x="214313" y="214313"/>
            <a:ext cx="7643812" cy="5286375"/>
            <a:chOff x="214282" y="214290"/>
            <a:chExt cx="7643866" cy="5286412"/>
          </a:xfrm>
        </p:grpSpPr>
        <p:pic>
          <p:nvPicPr>
            <p:cNvPr id="1126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8" t="25311" r="13867" b="5312"/>
            <a:stretch>
              <a:fillRect/>
            </a:stretch>
          </p:blipFill>
          <p:spPr bwMode="auto">
            <a:xfrm>
              <a:off x="214282" y="214290"/>
              <a:ext cx="7643866" cy="52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ravokutnik 4"/>
            <p:cNvSpPr/>
            <p:nvPr/>
          </p:nvSpPr>
          <p:spPr>
            <a:xfrm>
              <a:off x="6018223" y="2000239"/>
              <a:ext cx="395290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</p:grp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5750" y="5643563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Koliko u mapi RAZNO ima datoteka i podmapa?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071938" y="2643188"/>
            <a:ext cx="1214437" cy="3651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1">
            <a:extLst>
              <a:ext uri="{FF2B5EF4-FFF2-40B4-BE49-F238E27FC236}">
                <a16:creationId xmlns:a16="http://schemas.microsoft.com/office/drawing/2014/main" id="{CF8001B1-A42B-4E8A-AE94-9E46CBBF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3" y="270310"/>
            <a:ext cx="9238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Koliko podmapa sadrži mapa NASTAVA?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EA4B4C0-DAE9-42FE-B9EC-89B01CF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23" y="1053549"/>
            <a:ext cx="8929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0676363-09C8-4713-90CC-384259413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76715"/>
            <a:ext cx="5191646" cy="5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1">
            <a:extLst>
              <a:ext uri="{FF2B5EF4-FFF2-40B4-BE49-F238E27FC236}">
                <a16:creationId xmlns:a16="http://schemas.microsoft.com/office/drawing/2014/main" id="{CF8001B1-A42B-4E8A-AE94-9E46CBBF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" y="260648"/>
            <a:ext cx="92127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500" b="1" dirty="0"/>
              <a:t>Koliko vidim podmapa kad otvorim mapu</a:t>
            </a:r>
            <a:br>
              <a:rPr lang="hr-HR" altLang="sr-Latn-RS" sz="3500" b="1" dirty="0"/>
            </a:br>
            <a:r>
              <a:rPr lang="hr-HR" altLang="sr-Latn-RS" sz="3500" b="1" dirty="0"/>
              <a:t>ŠKOLA?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EA4B4C0-DAE9-42FE-B9EC-89B01CF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926" y="1053549"/>
            <a:ext cx="1372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0676363-09C8-4713-90CC-384259413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76715"/>
            <a:ext cx="5191646" cy="5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avokutnik 1"/>
          <p:cNvSpPr>
            <a:spLocks noChangeArrowheads="1"/>
          </p:cNvSpPr>
          <p:nvPr/>
        </p:nvSpPr>
        <p:spPr bwMode="auto">
          <a:xfrm>
            <a:off x="268288" y="620713"/>
            <a:ext cx="8878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Nabroji što može biti sadržaj datoteke?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5" y="1773238"/>
            <a:ext cx="89296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Sadržaj datoteke može biti tekst, slika, crtež, fotografija, animacija, zvuk, video-isječak,…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avokutnik 1"/>
          <p:cNvSpPr>
            <a:spLocks noChangeArrowheads="1"/>
          </p:cNvSpPr>
          <p:nvPr/>
        </p:nvSpPr>
        <p:spPr bwMode="auto">
          <a:xfrm>
            <a:off x="268288" y="620713"/>
            <a:ext cx="8186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Nabroji što može biti sadržaj mape?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5" y="1773238"/>
            <a:ext cx="892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Sadržaj mape može biti druga mapa (podmapa) i jedna ili više datoteka.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2331C9-4FD2-4897-98EF-ADF09D30A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" b="-385"/>
          <a:stretch/>
        </p:blipFill>
        <p:spPr>
          <a:xfrm>
            <a:off x="2267744" y="1340768"/>
            <a:ext cx="5174358" cy="5148583"/>
          </a:xfrm>
          <a:prstGeom prst="rect">
            <a:avLst/>
          </a:prstGeom>
        </p:spPr>
      </p:pic>
      <p:sp>
        <p:nvSpPr>
          <p:cNvPr id="3" name="Pravokutnik 1">
            <a:extLst>
              <a:ext uri="{FF2B5EF4-FFF2-40B4-BE49-F238E27FC236}">
                <a16:creationId xmlns:a16="http://schemas.microsoft.com/office/drawing/2014/main" id="{CF8001B1-A42B-4E8A-AE94-9E46CBBF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8" y="260648"/>
            <a:ext cx="8725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Koliko podmapa sadrži mapa ŠKOLA?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EA4B4C0-DAE9-42FE-B9EC-89B01CF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45594"/>
            <a:ext cx="8929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4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66F6104E-AAA2-4962-A30C-5B27C7CC010A}"/>
              </a:ext>
            </a:extLst>
          </p:cNvPr>
          <p:cNvGrpSpPr/>
          <p:nvPr/>
        </p:nvGrpSpPr>
        <p:grpSpPr>
          <a:xfrm>
            <a:off x="2555776" y="1772927"/>
            <a:ext cx="1030367" cy="4284264"/>
            <a:chOff x="2555776" y="1772927"/>
            <a:chExt cx="1030367" cy="4284264"/>
          </a:xfrm>
        </p:grpSpPr>
        <p:cxnSp>
          <p:nvCxnSpPr>
            <p:cNvPr id="7" name="Ravni poveznik 6">
              <a:extLst>
                <a:ext uri="{FF2B5EF4-FFF2-40B4-BE49-F238E27FC236}">
                  <a16:creationId xmlns:a16="http://schemas.microsoft.com/office/drawing/2014/main" id="{7B88364E-B0C2-499C-8A85-2DB4955128C9}"/>
                </a:ext>
              </a:extLst>
            </p:cNvPr>
            <p:cNvCxnSpPr/>
            <p:nvPr/>
          </p:nvCxnSpPr>
          <p:spPr>
            <a:xfrm>
              <a:off x="2578071" y="1772927"/>
              <a:ext cx="0" cy="2088232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id="{07F3D3FE-A60A-4539-82E6-E5F9298FA178}"/>
                </a:ext>
              </a:extLst>
            </p:cNvPr>
            <p:cNvCxnSpPr/>
            <p:nvPr/>
          </p:nvCxnSpPr>
          <p:spPr>
            <a:xfrm>
              <a:off x="3226143" y="4149191"/>
              <a:ext cx="0" cy="1908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:a16="http://schemas.microsoft.com/office/drawing/2014/main" id="{3D85D798-2C3F-4306-8154-90F2CFDA4A9D}"/>
                </a:ext>
              </a:extLst>
            </p:cNvPr>
            <p:cNvCxnSpPr>
              <a:cxnSpLocks/>
            </p:cNvCxnSpPr>
            <p:nvPr/>
          </p:nvCxnSpPr>
          <p:spPr>
            <a:xfrm>
              <a:off x="3226143" y="2420999"/>
              <a:ext cx="0" cy="864096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>
              <a:extLst>
                <a:ext uri="{FF2B5EF4-FFF2-40B4-BE49-F238E27FC236}">
                  <a16:creationId xmlns:a16="http://schemas.microsoft.com/office/drawing/2014/main" id="{1AECA9AB-3255-4BB4-8168-DB6F91BB83A8}"/>
                </a:ext>
              </a:extLst>
            </p:cNvPr>
            <p:cNvCxnSpPr/>
            <p:nvPr/>
          </p:nvCxnSpPr>
          <p:spPr>
            <a:xfrm>
              <a:off x="2578071" y="3861159"/>
              <a:ext cx="432048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>
              <a:extLst>
                <a:ext uri="{FF2B5EF4-FFF2-40B4-BE49-F238E27FC236}">
                  <a16:creationId xmlns:a16="http://schemas.microsoft.com/office/drawing/2014/main" id="{F615691A-B6E5-448C-8A99-87B0D2EF9C79}"/>
                </a:ext>
              </a:extLst>
            </p:cNvPr>
            <p:cNvCxnSpPr/>
            <p:nvPr/>
          </p:nvCxnSpPr>
          <p:spPr>
            <a:xfrm>
              <a:off x="2555776" y="2132967"/>
              <a:ext cx="432048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B35F0251-B294-4B53-A5C8-EBEA633FE17E}"/>
                </a:ext>
              </a:extLst>
            </p:cNvPr>
            <p:cNvCxnSpPr/>
            <p:nvPr/>
          </p:nvCxnSpPr>
          <p:spPr>
            <a:xfrm>
              <a:off x="3226143" y="2637023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0AE699B6-3DD8-478E-BD15-20A22DD5AEDD}"/>
                </a:ext>
              </a:extLst>
            </p:cNvPr>
            <p:cNvCxnSpPr/>
            <p:nvPr/>
          </p:nvCxnSpPr>
          <p:spPr>
            <a:xfrm>
              <a:off x="3226143" y="3285095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id="{F2DE6F0A-0DEA-4F04-BF6A-8D13007062B9}"/>
                </a:ext>
              </a:extLst>
            </p:cNvPr>
            <p:cNvCxnSpPr/>
            <p:nvPr/>
          </p:nvCxnSpPr>
          <p:spPr>
            <a:xfrm>
              <a:off x="3225960" y="4293207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14">
              <a:extLst>
                <a:ext uri="{FF2B5EF4-FFF2-40B4-BE49-F238E27FC236}">
                  <a16:creationId xmlns:a16="http://schemas.microsoft.com/office/drawing/2014/main" id="{F5937FE1-6A11-4A43-BBED-BC2A8315FE45}"/>
                </a:ext>
              </a:extLst>
            </p:cNvPr>
            <p:cNvCxnSpPr/>
            <p:nvPr/>
          </p:nvCxnSpPr>
          <p:spPr>
            <a:xfrm>
              <a:off x="3225960" y="4941279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>
              <a:extLst>
                <a:ext uri="{FF2B5EF4-FFF2-40B4-BE49-F238E27FC236}">
                  <a16:creationId xmlns:a16="http://schemas.microsoft.com/office/drawing/2014/main" id="{A2FDA186-E356-4042-92DC-4843F5457166}"/>
                </a:ext>
              </a:extLst>
            </p:cNvPr>
            <p:cNvCxnSpPr/>
            <p:nvPr/>
          </p:nvCxnSpPr>
          <p:spPr>
            <a:xfrm>
              <a:off x="3225960" y="5517232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id="{8F4D10B7-FAE8-444D-9306-B4D40B214428}"/>
                </a:ext>
              </a:extLst>
            </p:cNvPr>
            <p:cNvCxnSpPr/>
            <p:nvPr/>
          </p:nvCxnSpPr>
          <p:spPr>
            <a:xfrm>
              <a:off x="3225960" y="6021288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9815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2331C9-4FD2-4897-98EF-ADF09D30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" b="-385"/>
          <a:stretch/>
        </p:blipFill>
        <p:spPr>
          <a:xfrm>
            <a:off x="2267744" y="1587713"/>
            <a:ext cx="5174358" cy="5148583"/>
          </a:xfrm>
          <a:prstGeom prst="rect">
            <a:avLst/>
          </a:prstGeom>
        </p:spPr>
      </p:pic>
      <p:sp>
        <p:nvSpPr>
          <p:cNvPr id="3" name="Pravokutnik 1">
            <a:extLst>
              <a:ext uri="{FF2B5EF4-FFF2-40B4-BE49-F238E27FC236}">
                <a16:creationId xmlns:a16="http://schemas.microsoft.com/office/drawing/2014/main" id="{CF8001B1-A42B-4E8A-AE94-9E46CBBF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8" y="260648"/>
            <a:ext cx="85459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Koliko podmapa vidimo kad otvorimo </a:t>
            </a:r>
            <a:br>
              <a:rPr lang="hr-HR" altLang="sr-Latn-RS" sz="3600" b="1" dirty="0"/>
            </a:br>
            <a:r>
              <a:rPr lang="hr-HR" altLang="sr-Latn-RS" sz="3600" b="1" dirty="0"/>
              <a:t>mapu RAČUNALO?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EA4B4C0-DAE9-42FE-B9EC-89B01CF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945594"/>
            <a:ext cx="1368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1EA8163-0814-4A3C-8C7B-A411314EA226}"/>
              </a:ext>
            </a:extLst>
          </p:cNvPr>
          <p:cNvGrpSpPr/>
          <p:nvPr/>
        </p:nvGrpSpPr>
        <p:grpSpPr>
          <a:xfrm>
            <a:off x="2605489" y="2060848"/>
            <a:ext cx="1030367" cy="4284264"/>
            <a:chOff x="2605489" y="2060848"/>
            <a:chExt cx="1030367" cy="4284264"/>
          </a:xfrm>
        </p:grpSpPr>
        <p:cxnSp>
          <p:nvCxnSpPr>
            <p:cNvPr id="6" name="Ravni poveznik 5">
              <a:extLst>
                <a:ext uri="{FF2B5EF4-FFF2-40B4-BE49-F238E27FC236}">
                  <a16:creationId xmlns:a16="http://schemas.microsoft.com/office/drawing/2014/main" id="{DBBCC777-9036-4E51-99E7-A9CC04B52825}"/>
                </a:ext>
              </a:extLst>
            </p:cNvPr>
            <p:cNvCxnSpPr/>
            <p:nvPr/>
          </p:nvCxnSpPr>
          <p:spPr>
            <a:xfrm>
              <a:off x="2627784" y="2060848"/>
              <a:ext cx="0" cy="2088232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ni poveznik 6">
              <a:extLst>
                <a:ext uri="{FF2B5EF4-FFF2-40B4-BE49-F238E27FC236}">
                  <a16:creationId xmlns:a16="http://schemas.microsoft.com/office/drawing/2014/main" id="{531D82FA-F5CB-4F19-92B5-761AA4721857}"/>
                </a:ext>
              </a:extLst>
            </p:cNvPr>
            <p:cNvCxnSpPr/>
            <p:nvPr/>
          </p:nvCxnSpPr>
          <p:spPr>
            <a:xfrm>
              <a:off x="3275856" y="4437112"/>
              <a:ext cx="0" cy="1908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id="{8132D51B-DE3C-4007-A59E-AB0DDC60C68B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56" y="2708920"/>
              <a:ext cx="0" cy="864096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>
              <a:extLst>
                <a:ext uri="{FF2B5EF4-FFF2-40B4-BE49-F238E27FC236}">
                  <a16:creationId xmlns:a16="http://schemas.microsoft.com/office/drawing/2014/main" id="{6856E4C2-82BC-47C4-B8B2-E5FB46370FE2}"/>
                </a:ext>
              </a:extLst>
            </p:cNvPr>
            <p:cNvCxnSpPr/>
            <p:nvPr/>
          </p:nvCxnSpPr>
          <p:spPr>
            <a:xfrm>
              <a:off x="2627784" y="4149080"/>
              <a:ext cx="432048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9D46FD7D-913A-4F4A-A24B-597109821B00}"/>
                </a:ext>
              </a:extLst>
            </p:cNvPr>
            <p:cNvCxnSpPr/>
            <p:nvPr/>
          </p:nvCxnSpPr>
          <p:spPr>
            <a:xfrm>
              <a:off x="2605489" y="2420888"/>
              <a:ext cx="432048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93EE6CE8-BE67-4C97-A0BB-42ADC6CCB9CC}"/>
                </a:ext>
              </a:extLst>
            </p:cNvPr>
            <p:cNvCxnSpPr/>
            <p:nvPr/>
          </p:nvCxnSpPr>
          <p:spPr>
            <a:xfrm>
              <a:off x="3275856" y="2924944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id="{262A92BA-C01C-42EB-B48B-4724BA4625A8}"/>
                </a:ext>
              </a:extLst>
            </p:cNvPr>
            <p:cNvCxnSpPr/>
            <p:nvPr/>
          </p:nvCxnSpPr>
          <p:spPr>
            <a:xfrm>
              <a:off x="3275856" y="3573016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14">
              <a:extLst>
                <a:ext uri="{FF2B5EF4-FFF2-40B4-BE49-F238E27FC236}">
                  <a16:creationId xmlns:a16="http://schemas.microsoft.com/office/drawing/2014/main" id="{2D63EBDA-B64C-4E0A-93E6-9A042950ED02}"/>
                </a:ext>
              </a:extLst>
            </p:cNvPr>
            <p:cNvCxnSpPr/>
            <p:nvPr/>
          </p:nvCxnSpPr>
          <p:spPr>
            <a:xfrm>
              <a:off x="3275673" y="4581128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>
              <a:extLst>
                <a:ext uri="{FF2B5EF4-FFF2-40B4-BE49-F238E27FC236}">
                  <a16:creationId xmlns:a16="http://schemas.microsoft.com/office/drawing/2014/main" id="{546C1498-127E-4667-A652-FA3012434F35}"/>
                </a:ext>
              </a:extLst>
            </p:cNvPr>
            <p:cNvCxnSpPr/>
            <p:nvPr/>
          </p:nvCxnSpPr>
          <p:spPr>
            <a:xfrm>
              <a:off x="3275673" y="5229200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id="{EE441C96-1C5A-489A-9810-DB8E8055AC69}"/>
                </a:ext>
              </a:extLst>
            </p:cNvPr>
            <p:cNvCxnSpPr/>
            <p:nvPr/>
          </p:nvCxnSpPr>
          <p:spPr>
            <a:xfrm>
              <a:off x="3275673" y="5661248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>
              <a:extLst>
                <a:ext uri="{FF2B5EF4-FFF2-40B4-BE49-F238E27FC236}">
                  <a16:creationId xmlns:a16="http://schemas.microsoft.com/office/drawing/2014/main" id="{B5B8D4D7-A12E-4667-9D4A-3C38354DE4E5}"/>
                </a:ext>
              </a:extLst>
            </p:cNvPr>
            <p:cNvCxnSpPr/>
            <p:nvPr/>
          </p:nvCxnSpPr>
          <p:spPr>
            <a:xfrm>
              <a:off x="3275673" y="6309320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7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2331C9-4FD2-4897-98EF-ADF09D30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" b="-385"/>
          <a:stretch/>
        </p:blipFill>
        <p:spPr>
          <a:xfrm>
            <a:off x="2065977" y="1628799"/>
            <a:ext cx="4814318" cy="5112568"/>
          </a:xfrm>
          <a:prstGeom prst="rect">
            <a:avLst/>
          </a:prstGeom>
        </p:spPr>
      </p:pic>
      <p:sp>
        <p:nvSpPr>
          <p:cNvPr id="3" name="Pravokutnik 1">
            <a:extLst>
              <a:ext uri="{FF2B5EF4-FFF2-40B4-BE49-F238E27FC236}">
                <a16:creationId xmlns:a16="http://schemas.microsoft.com/office/drawing/2014/main" id="{CF8001B1-A42B-4E8A-AE94-9E46CBBF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8" y="260648"/>
            <a:ext cx="66992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Koliko podmapa sadrži mapa </a:t>
            </a:r>
            <a:br>
              <a:rPr lang="hr-HR" altLang="sr-Latn-RS" sz="3600" b="1" dirty="0"/>
            </a:br>
            <a:r>
              <a:rPr lang="hr-HR" altLang="sr-Latn-RS" sz="3600" b="1" dirty="0"/>
              <a:t>SLOBODNO VRIJEME?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EA4B4C0-DAE9-42FE-B9EC-89B01CF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403" y="537646"/>
            <a:ext cx="19551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272A2AF7-016C-49CE-8F78-91167197DFC4}"/>
              </a:ext>
            </a:extLst>
          </p:cNvPr>
          <p:cNvGrpSpPr/>
          <p:nvPr/>
        </p:nvGrpSpPr>
        <p:grpSpPr>
          <a:xfrm>
            <a:off x="2267744" y="2060848"/>
            <a:ext cx="1030367" cy="4284264"/>
            <a:chOff x="2605489" y="2060848"/>
            <a:chExt cx="1030367" cy="4284264"/>
          </a:xfrm>
        </p:grpSpPr>
        <p:cxnSp>
          <p:nvCxnSpPr>
            <p:cNvPr id="6" name="Ravni poveznik 5">
              <a:extLst>
                <a:ext uri="{FF2B5EF4-FFF2-40B4-BE49-F238E27FC236}">
                  <a16:creationId xmlns:a16="http://schemas.microsoft.com/office/drawing/2014/main" id="{3283D076-C38A-41B3-BEBD-19ACC6267F17}"/>
                </a:ext>
              </a:extLst>
            </p:cNvPr>
            <p:cNvCxnSpPr/>
            <p:nvPr/>
          </p:nvCxnSpPr>
          <p:spPr>
            <a:xfrm>
              <a:off x="2627784" y="2060848"/>
              <a:ext cx="0" cy="2088232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ni poveznik 6">
              <a:extLst>
                <a:ext uri="{FF2B5EF4-FFF2-40B4-BE49-F238E27FC236}">
                  <a16:creationId xmlns:a16="http://schemas.microsoft.com/office/drawing/2014/main" id="{E1C8C0CF-668D-420D-84B4-D4B6B858750C}"/>
                </a:ext>
              </a:extLst>
            </p:cNvPr>
            <p:cNvCxnSpPr/>
            <p:nvPr/>
          </p:nvCxnSpPr>
          <p:spPr>
            <a:xfrm>
              <a:off x="3275856" y="4437112"/>
              <a:ext cx="0" cy="1908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id="{A7406989-C294-4DEC-A395-75393B3E9C21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56" y="2708920"/>
              <a:ext cx="0" cy="864096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:a16="http://schemas.microsoft.com/office/drawing/2014/main" id="{01B4F312-DDA0-4B10-A26C-5149AB677111}"/>
                </a:ext>
              </a:extLst>
            </p:cNvPr>
            <p:cNvCxnSpPr/>
            <p:nvPr/>
          </p:nvCxnSpPr>
          <p:spPr>
            <a:xfrm>
              <a:off x="2627784" y="4149080"/>
              <a:ext cx="432048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>
              <a:extLst>
                <a:ext uri="{FF2B5EF4-FFF2-40B4-BE49-F238E27FC236}">
                  <a16:creationId xmlns:a16="http://schemas.microsoft.com/office/drawing/2014/main" id="{B80F4738-4EF4-43B1-8010-831728C9A234}"/>
                </a:ext>
              </a:extLst>
            </p:cNvPr>
            <p:cNvCxnSpPr/>
            <p:nvPr/>
          </p:nvCxnSpPr>
          <p:spPr>
            <a:xfrm>
              <a:off x="2605489" y="2420888"/>
              <a:ext cx="432048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>
              <a:extLst>
                <a:ext uri="{FF2B5EF4-FFF2-40B4-BE49-F238E27FC236}">
                  <a16:creationId xmlns:a16="http://schemas.microsoft.com/office/drawing/2014/main" id="{40B7CDD6-DCB0-47A7-9A58-3D369D66FA33}"/>
                </a:ext>
              </a:extLst>
            </p:cNvPr>
            <p:cNvCxnSpPr/>
            <p:nvPr/>
          </p:nvCxnSpPr>
          <p:spPr>
            <a:xfrm>
              <a:off x="3275856" y="2924944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18D70F35-E73A-4C6B-9321-FCB98B084D27}"/>
                </a:ext>
              </a:extLst>
            </p:cNvPr>
            <p:cNvCxnSpPr/>
            <p:nvPr/>
          </p:nvCxnSpPr>
          <p:spPr>
            <a:xfrm>
              <a:off x="3275856" y="3573016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C719254A-A9D1-418B-B880-E40A1D6E9E86}"/>
                </a:ext>
              </a:extLst>
            </p:cNvPr>
            <p:cNvCxnSpPr/>
            <p:nvPr/>
          </p:nvCxnSpPr>
          <p:spPr>
            <a:xfrm>
              <a:off x="3275673" y="4581128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id="{A13F29CE-8DFA-4067-BCC1-1BEE0F63E129}"/>
                </a:ext>
              </a:extLst>
            </p:cNvPr>
            <p:cNvCxnSpPr/>
            <p:nvPr/>
          </p:nvCxnSpPr>
          <p:spPr>
            <a:xfrm>
              <a:off x="3275673" y="5229200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14">
              <a:extLst>
                <a:ext uri="{FF2B5EF4-FFF2-40B4-BE49-F238E27FC236}">
                  <a16:creationId xmlns:a16="http://schemas.microsoft.com/office/drawing/2014/main" id="{583328C3-268D-4191-8644-26349EAC9F44}"/>
                </a:ext>
              </a:extLst>
            </p:cNvPr>
            <p:cNvCxnSpPr/>
            <p:nvPr/>
          </p:nvCxnSpPr>
          <p:spPr>
            <a:xfrm>
              <a:off x="3275673" y="5661248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>
              <a:extLst>
                <a:ext uri="{FF2B5EF4-FFF2-40B4-BE49-F238E27FC236}">
                  <a16:creationId xmlns:a16="http://schemas.microsoft.com/office/drawing/2014/main" id="{399418C4-8D81-4C08-BD58-DC3E0EDCB26C}"/>
                </a:ext>
              </a:extLst>
            </p:cNvPr>
            <p:cNvCxnSpPr/>
            <p:nvPr/>
          </p:nvCxnSpPr>
          <p:spPr>
            <a:xfrm>
              <a:off x="3275673" y="6309320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8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avokutnik 1"/>
          <p:cNvSpPr>
            <a:spLocks noChangeArrowheads="1"/>
          </p:cNvSpPr>
          <p:nvPr/>
        </p:nvSpPr>
        <p:spPr bwMode="auto">
          <a:xfrm>
            <a:off x="107950" y="549275"/>
            <a:ext cx="9577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Objasni C:\VJEŽBE\INFORMATIKA\5.RAZRED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5" y="2133600"/>
            <a:ext cx="8929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Na tvrdom disku nalazi se mapa VJEŽBE, u njoj podmapa INFORMATIKA, u njoj podmapa 5. RAZRED.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avokutnik 1"/>
          <p:cNvSpPr>
            <a:spLocks noChangeArrowheads="1"/>
          </p:cNvSpPr>
          <p:nvPr/>
        </p:nvSpPr>
        <p:spPr bwMode="auto">
          <a:xfrm>
            <a:off x="107950" y="549275"/>
            <a:ext cx="95773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400" b="1" dirty="0"/>
              <a:t>Objasni C:\VJEŽBE\INFORMATIKA\ZADATAK.DOCX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5" y="2133600"/>
            <a:ext cx="8929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Na tvrdom disku nalazi se mapa VJEŽBE, u njoj podmapa INFORMATIKA, u njoj datoteka ZADATAK.DOCX</a:t>
            </a:r>
          </a:p>
        </p:txBody>
      </p:sp>
    </p:spTree>
    <p:extLst>
      <p:ext uri="{BB962C8B-B14F-4D97-AF65-F5344CB8AC3E}">
        <p14:creationId xmlns:p14="http://schemas.microsoft.com/office/powerpoint/2010/main" val="22160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5" t="19185" r="31389" b="23650"/>
          <a:stretch>
            <a:fillRect/>
          </a:stretch>
        </p:blipFill>
        <p:spPr bwMode="auto">
          <a:xfrm>
            <a:off x="2935288" y="0"/>
            <a:ext cx="620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357188"/>
            <a:ext cx="3036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Zašto stvaramo mape?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571750"/>
            <a:ext cx="30368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Da bismo organizirali podatke u spremniku računala.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avokutnik 1"/>
          <p:cNvSpPr>
            <a:spLocks noChangeArrowheads="1"/>
          </p:cNvSpPr>
          <p:nvPr/>
        </p:nvSpPr>
        <p:spPr bwMode="auto">
          <a:xfrm>
            <a:off x="268288" y="620713"/>
            <a:ext cx="3876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Što je datoteka?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5" y="1773238"/>
            <a:ext cx="8929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Datoteka je zapis različitog sadržaja (tekst, slika, zvuk,</a:t>
            </a:r>
            <a:r>
              <a:rPr lang="hr-HR" altLang="sr-Latn-RS" sz="3600">
                <a:solidFill>
                  <a:srgbClr val="C00000"/>
                </a:solidFill>
              </a:rPr>
              <a:t> </a:t>
            </a:r>
            <a:r>
              <a:rPr lang="hr-HR" altLang="sr-Latn-RS" sz="3600" b="1">
                <a:solidFill>
                  <a:srgbClr val="C00000"/>
                </a:solidFill>
              </a:rPr>
              <a:t>video, …) koji se 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organiziran način mogu zapisati na spremnik računala.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avokutnik 1"/>
          <p:cNvSpPr>
            <a:spLocks noChangeArrowheads="1"/>
          </p:cNvSpPr>
          <p:nvPr/>
        </p:nvSpPr>
        <p:spPr bwMode="auto">
          <a:xfrm>
            <a:off x="268288" y="620713"/>
            <a:ext cx="318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Što je mapa?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5" y="1773238"/>
            <a:ext cx="89296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Mapa je prostor na nekom od spremnika u koji spremamo datoteke ili druge mape (podmape).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avokutnik 1"/>
          <p:cNvSpPr>
            <a:spLocks noChangeArrowheads="1"/>
          </p:cNvSpPr>
          <p:nvPr/>
        </p:nvSpPr>
        <p:spPr bwMode="auto">
          <a:xfrm>
            <a:off x="268288" y="620713"/>
            <a:ext cx="4031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Što je podmapa?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5" y="1773238"/>
            <a:ext cx="8929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Podmapa je mapa u mapi.</a:t>
            </a:r>
          </a:p>
        </p:txBody>
      </p:sp>
      <p:sp>
        <p:nvSpPr>
          <p:cNvPr id="4" name="Pravokutnik 1">
            <a:extLst>
              <a:ext uri="{FF2B5EF4-FFF2-40B4-BE49-F238E27FC236}">
                <a16:creationId xmlns:a16="http://schemas.microsoft.com/office/drawing/2014/main" id="{AD4697E7-6FAD-433D-8896-5A992E12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21" y="3356992"/>
            <a:ext cx="71096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Koliko znakova smije imati ime </a:t>
            </a:r>
            <a:br>
              <a:rPr lang="hr-HR" altLang="sr-Latn-RS" sz="3600" b="1" dirty="0"/>
            </a:br>
            <a:r>
              <a:rPr lang="hr-HR" altLang="sr-Latn-RS" sz="3600" b="1" dirty="0"/>
              <a:t>datoteke ili mape?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F091424-5237-4117-AC80-4A35FCA8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65" y="4725144"/>
            <a:ext cx="8929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do 255</a:t>
            </a:r>
          </a:p>
        </p:txBody>
      </p:sp>
    </p:spTree>
    <p:extLst>
      <p:ext uri="{BB962C8B-B14F-4D97-AF65-F5344CB8AC3E}">
        <p14:creationId xmlns:p14="http://schemas.microsoft.com/office/powerpoint/2010/main" val="28381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0465" r="18262" b="12587"/>
          <a:stretch>
            <a:fillRect/>
          </a:stretch>
        </p:blipFill>
        <p:spPr bwMode="auto">
          <a:xfrm>
            <a:off x="252413" y="207963"/>
            <a:ext cx="8207375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19700" y="5799138"/>
            <a:ext cx="1395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tvrdi disk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37893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podmapa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92725" y="472440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mapa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podmapa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11863" y="24209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podmapa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804025" y="13414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podmapa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211638" y="18891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datoteka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00113" y="476250"/>
            <a:ext cx="132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latin typeface="Verdana" pitchFamily="34" charset="0"/>
              </a:rPr>
              <a:t>datoteka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156325" y="404813"/>
            <a:ext cx="132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Verdana" pitchFamily="34" charset="0"/>
              </a:rPr>
              <a:t>datoteka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27292" r="21411" b="8958"/>
          <a:stretch/>
        </p:blipFill>
        <p:spPr bwMode="auto">
          <a:xfrm>
            <a:off x="827584" y="332656"/>
            <a:ext cx="734568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59470" r="22447" b="18554"/>
          <a:stretch/>
        </p:blipFill>
        <p:spPr bwMode="auto">
          <a:xfrm>
            <a:off x="818875" y="4996096"/>
            <a:ext cx="7096632" cy="16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020949" y="4333746"/>
            <a:ext cx="1459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Verdana" pitchFamily="34" charset="0"/>
              </a:rPr>
              <a:t>tvrdi disk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71600" y="1198885"/>
            <a:ext cx="1462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Verdana" pitchFamily="34" charset="0"/>
              </a:rPr>
              <a:t>moj video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71600" y="2060848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Verdana" pitchFamily="34" charset="0"/>
              </a:rPr>
              <a:t>za školu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393204" y="1163822"/>
            <a:ext cx="753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Verdana" pitchFamily="34" charset="0"/>
              </a:rPr>
              <a:t>mp3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54249" y="388339"/>
            <a:ext cx="2055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Verdana" pitchFamily="34" charset="0"/>
              </a:rPr>
              <a:t>glazba za zbor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59403" y="370344"/>
            <a:ext cx="1733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Verdana" pitchFamily="34" charset="0"/>
              </a:rPr>
              <a:t>s ljetovanja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32492" y="203673"/>
            <a:ext cx="1967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Verdana" pitchFamily="34" charset="0"/>
              </a:rPr>
              <a:t>jesen u gradu</a:t>
            </a:r>
          </a:p>
        </p:txBody>
      </p:sp>
      <p:sp>
        <p:nvSpPr>
          <p:cNvPr id="2" name="Nasmiješeno lice 1"/>
          <p:cNvSpPr/>
          <p:nvPr/>
        </p:nvSpPr>
        <p:spPr>
          <a:xfrm>
            <a:off x="6480003" y="4333746"/>
            <a:ext cx="324000" cy="324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Nasmiješeno lice 11"/>
          <p:cNvSpPr/>
          <p:nvPr/>
        </p:nvSpPr>
        <p:spPr>
          <a:xfrm>
            <a:off x="494875" y="2119271"/>
            <a:ext cx="324000" cy="3240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Nasmiješeno lice 12"/>
          <p:cNvSpPr/>
          <p:nvPr/>
        </p:nvSpPr>
        <p:spPr>
          <a:xfrm>
            <a:off x="545943" y="1244217"/>
            <a:ext cx="324000" cy="324000"/>
          </a:xfrm>
          <a:prstGeom prst="smileyFac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545943" y="411005"/>
            <a:ext cx="324000" cy="3240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3964267" y="249005"/>
            <a:ext cx="324000" cy="324000"/>
          </a:xfrm>
          <a:prstGeom prst="smileyFac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Nasmiješeno lice 15"/>
          <p:cNvSpPr/>
          <p:nvPr/>
        </p:nvSpPr>
        <p:spPr>
          <a:xfrm>
            <a:off x="8109620" y="433671"/>
            <a:ext cx="324000" cy="324000"/>
          </a:xfrm>
          <a:prstGeom prst="smileyFac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Nasmiješeno lice 16"/>
          <p:cNvSpPr/>
          <p:nvPr/>
        </p:nvSpPr>
        <p:spPr>
          <a:xfrm>
            <a:off x="8092879" y="1184777"/>
            <a:ext cx="324000" cy="324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1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t2_1696345_folders_and_fi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9"/>
          <a:stretch>
            <a:fillRect/>
          </a:stretch>
        </p:blipFill>
        <p:spPr bwMode="auto">
          <a:xfrm>
            <a:off x="1214438" y="0"/>
            <a:ext cx="7077075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632450" y="847725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CC0000"/>
                </a:solidFill>
                <a:latin typeface="Verdana" pitchFamily="34" charset="0"/>
              </a:rPr>
              <a:t>a)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76375" y="1412875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CC0000"/>
                </a:solidFill>
                <a:latin typeface="Verdana" pitchFamily="34" charset="0"/>
              </a:rPr>
              <a:t>b)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8400" y="3933825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CC0000"/>
                </a:solidFill>
                <a:latin typeface="Verdana" pitchFamily="34" charset="0"/>
              </a:rPr>
              <a:t>c)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313" y="285750"/>
            <a:ext cx="792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/>
              <a:t>Što predstavljaju dijelovi crteža?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5750" y="4357688"/>
            <a:ext cx="8429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a) spremnik računala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    (USB, tvrdi disk,...)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b) mapu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c) datoteku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19905" r="55228" b="22929"/>
          <a:stretch>
            <a:fillRect/>
          </a:stretch>
        </p:blipFill>
        <p:spPr bwMode="auto">
          <a:xfrm>
            <a:off x="1187450" y="188913"/>
            <a:ext cx="26733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38113"/>
            <a:ext cx="615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C0000"/>
                </a:solidFill>
                <a:latin typeface="Verdana" pitchFamily="34" charset="0"/>
              </a:rPr>
              <a:t>a)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19339" r="55890" b="22929"/>
          <a:stretch>
            <a:fillRect/>
          </a:stretch>
        </p:blipFill>
        <p:spPr bwMode="auto">
          <a:xfrm>
            <a:off x="5435600" y="142875"/>
            <a:ext cx="25114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48213" y="44450"/>
            <a:ext cx="62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C0000"/>
                </a:solidFill>
                <a:latin typeface="Verdana" pitchFamily="34" charset="0"/>
              </a:rPr>
              <a:t>b)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71813" y="357188"/>
            <a:ext cx="3036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Kako označiti nekoliko datoteka?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28938" y="3714750"/>
            <a:ext cx="3036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Pritisni 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povuci</a:t>
            </a:r>
          </a:p>
        </p:txBody>
      </p:sp>
      <p:cxnSp>
        <p:nvCxnSpPr>
          <p:cNvPr id="11" name="Ravni poveznik sa strelicom 10"/>
          <p:cNvCxnSpPr/>
          <p:nvPr/>
        </p:nvCxnSpPr>
        <p:spPr>
          <a:xfrm rot="10800000">
            <a:off x="2643188" y="4102100"/>
            <a:ext cx="1000125" cy="1588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500813" y="3000375"/>
            <a:ext cx="3036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CTRL+lijevi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</a:rPr>
              <a:t>klik miša</a:t>
            </a:r>
          </a:p>
        </p:txBody>
      </p:sp>
      <p:cxnSp>
        <p:nvCxnSpPr>
          <p:cNvPr id="15" name="Ravni poveznik sa strelicom 14"/>
          <p:cNvCxnSpPr/>
          <p:nvPr/>
        </p:nvCxnSpPr>
        <p:spPr>
          <a:xfrm rot="10800000">
            <a:off x="6072188" y="3602038"/>
            <a:ext cx="1000125" cy="1587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7" b="80589"/>
          <a:stretch>
            <a:fillRect/>
          </a:stretch>
        </p:blipFill>
        <p:spPr bwMode="auto">
          <a:xfrm>
            <a:off x="571500" y="357188"/>
            <a:ext cx="75596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000250" y="3214688"/>
            <a:ext cx="5616575" cy="5762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50" y="4143375"/>
            <a:ext cx="7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Objasni!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88" y="4857750"/>
            <a:ext cx="8429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Na tvrdom disku otvorena je mapa PROGRAM FILES, podmapa KM 8, podmapa MEDIA, podmapa MP3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539" r="36298" b="80052"/>
          <a:stretch>
            <a:fillRect/>
          </a:stretch>
        </p:blipFill>
        <p:spPr bwMode="auto">
          <a:xfrm>
            <a:off x="357188" y="773113"/>
            <a:ext cx="8342312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331913" y="1196975"/>
            <a:ext cx="5616575" cy="5762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50" y="2781300"/>
            <a:ext cx="7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Objasni!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50" y="3979863"/>
            <a:ext cx="84296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Otvorena je mapa BIBLIOTEKA, podmapa DOKUMENTI, podmapa 5. RAZRED, podmapa MIŠKO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3975"/>
            <a:ext cx="62753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4313" y="357188"/>
            <a:ext cx="30368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Koje podatke mogu saznati o datoteci?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313" y="5000625"/>
            <a:ext cx="89296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C00000"/>
                </a:solidFill>
              </a:rPr>
              <a:t>Naziv datoteke, veličinu datoteke, vrstu datoteke, što je sadržaj datoteke, datum kad je stvorena datoteka,...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958426-A90B-42A5-9A83-C0ABCC83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0" y="1090015"/>
            <a:ext cx="4916142" cy="5767985"/>
          </a:xfrm>
          <a:prstGeom prst="rect">
            <a:avLst/>
          </a:prstGeom>
        </p:spPr>
      </p:pic>
      <p:sp>
        <p:nvSpPr>
          <p:cNvPr id="3" name="Pravokutnik 1">
            <a:extLst>
              <a:ext uri="{FF2B5EF4-FFF2-40B4-BE49-F238E27FC236}">
                <a16:creationId xmlns:a16="http://schemas.microsoft.com/office/drawing/2014/main" id="{CF8001B1-A42B-4E8A-AE94-9E46CBBF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27594"/>
            <a:ext cx="83134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 dirty="0"/>
              <a:t>Koliko podmapa vidim kad otvorim mapu </a:t>
            </a:r>
            <a:br>
              <a:rPr lang="hr-HR" altLang="sr-Latn-RS" b="1" dirty="0"/>
            </a:br>
            <a:r>
              <a:rPr lang="hr-HR" altLang="sr-Latn-RS" b="1" dirty="0"/>
              <a:t>SOFTWARE?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EA4B4C0-DAE9-42FE-B9EC-89B01CF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624" y="731026"/>
            <a:ext cx="1512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1386E6B-69E3-4B29-AAF6-B08D04507FF2}"/>
              </a:ext>
            </a:extLst>
          </p:cNvPr>
          <p:cNvGrpSpPr/>
          <p:nvPr/>
        </p:nvGrpSpPr>
        <p:grpSpPr>
          <a:xfrm>
            <a:off x="2475018" y="1581063"/>
            <a:ext cx="1039117" cy="4836113"/>
            <a:chOff x="2475018" y="1581063"/>
            <a:chExt cx="1039117" cy="4836113"/>
          </a:xfrm>
        </p:grpSpPr>
        <p:cxnSp>
          <p:nvCxnSpPr>
            <p:cNvPr id="7" name="Ravni poveznik 6">
              <a:extLst>
                <a:ext uri="{FF2B5EF4-FFF2-40B4-BE49-F238E27FC236}">
                  <a16:creationId xmlns:a16="http://schemas.microsoft.com/office/drawing/2014/main" id="{7B88364E-B0C2-499C-8A85-2DB4955128C9}"/>
                </a:ext>
              </a:extLst>
            </p:cNvPr>
            <p:cNvCxnSpPr/>
            <p:nvPr/>
          </p:nvCxnSpPr>
          <p:spPr>
            <a:xfrm>
              <a:off x="2506063" y="1581063"/>
              <a:ext cx="0" cy="3168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id="{07F3D3FE-A60A-4539-82E6-E5F9298FA178}"/>
                </a:ext>
              </a:extLst>
            </p:cNvPr>
            <p:cNvCxnSpPr/>
            <p:nvPr/>
          </p:nvCxnSpPr>
          <p:spPr>
            <a:xfrm>
              <a:off x="3010119" y="5013176"/>
              <a:ext cx="0" cy="1404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:a16="http://schemas.microsoft.com/office/drawing/2014/main" id="{3D85D798-2C3F-4306-8154-90F2CFDA4A9D}"/>
                </a:ext>
              </a:extLst>
            </p:cNvPr>
            <p:cNvCxnSpPr>
              <a:cxnSpLocks/>
            </p:cNvCxnSpPr>
            <p:nvPr/>
          </p:nvCxnSpPr>
          <p:spPr>
            <a:xfrm>
              <a:off x="3175636" y="2798482"/>
              <a:ext cx="0" cy="1368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>
              <a:extLst>
                <a:ext uri="{FF2B5EF4-FFF2-40B4-BE49-F238E27FC236}">
                  <a16:creationId xmlns:a16="http://schemas.microsoft.com/office/drawing/2014/main" id="{1AECA9AB-3255-4BB4-8168-DB6F91BB83A8}"/>
                </a:ext>
              </a:extLst>
            </p:cNvPr>
            <p:cNvCxnSpPr/>
            <p:nvPr/>
          </p:nvCxnSpPr>
          <p:spPr>
            <a:xfrm>
              <a:off x="2475018" y="4749063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>
              <a:extLst>
                <a:ext uri="{FF2B5EF4-FFF2-40B4-BE49-F238E27FC236}">
                  <a16:creationId xmlns:a16="http://schemas.microsoft.com/office/drawing/2014/main" id="{F615691A-B6E5-448C-8A99-87B0D2EF9C79}"/>
                </a:ext>
              </a:extLst>
            </p:cNvPr>
            <p:cNvCxnSpPr/>
            <p:nvPr/>
          </p:nvCxnSpPr>
          <p:spPr>
            <a:xfrm>
              <a:off x="2483768" y="1941103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B35F0251-B294-4B53-A5C8-EBEA633FE17E}"/>
                </a:ext>
              </a:extLst>
            </p:cNvPr>
            <p:cNvCxnSpPr/>
            <p:nvPr/>
          </p:nvCxnSpPr>
          <p:spPr>
            <a:xfrm>
              <a:off x="3154135" y="3501008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0AE699B6-3DD8-478E-BD15-20A22DD5AEDD}"/>
                </a:ext>
              </a:extLst>
            </p:cNvPr>
            <p:cNvCxnSpPr/>
            <p:nvPr/>
          </p:nvCxnSpPr>
          <p:spPr>
            <a:xfrm>
              <a:off x="3154135" y="3093231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id="{F2DE6F0A-0DEA-4F04-BF6A-8D13007062B9}"/>
                </a:ext>
              </a:extLst>
            </p:cNvPr>
            <p:cNvCxnSpPr/>
            <p:nvPr/>
          </p:nvCxnSpPr>
          <p:spPr>
            <a:xfrm>
              <a:off x="3009936" y="5157192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14">
              <a:extLst>
                <a:ext uri="{FF2B5EF4-FFF2-40B4-BE49-F238E27FC236}">
                  <a16:creationId xmlns:a16="http://schemas.microsoft.com/office/drawing/2014/main" id="{F5937FE1-6A11-4A43-BBED-BC2A8315FE45}"/>
                </a:ext>
              </a:extLst>
            </p:cNvPr>
            <p:cNvCxnSpPr/>
            <p:nvPr/>
          </p:nvCxnSpPr>
          <p:spPr>
            <a:xfrm>
              <a:off x="2987824" y="5733256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>
              <a:extLst>
                <a:ext uri="{FF2B5EF4-FFF2-40B4-BE49-F238E27FC236}">
                  <a16:creationId xmlns:a16="http://schemas.microsoft.com/office/drawing/2014/main" id="{A2FDA186-E356-4042-92DC-4843F5457166}"/>
                </a:ext>
              </a:extLst>
            </p:cNvPr>
            <p:cNvCxnSpPr/>
            <p:nvPr/>
          </p:nvCxnSpPr>
          <p:spPr>
            <a:xfrm>
              <a:off x="3009936" y="6381217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id="{8F4D10B7-FAE8-444D-9306-B4D40B214428}"/>
                </a:ext>
              </a:extLst>
            </p:cNvPr>
            <p:cNvCxnSpPr/>
            <p:nvPr/>
          </p:nvCxnSpPr>
          <p:spPr>
            <a:xfrm>
              <a:off x="2506063" y="2460866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>
              <a:extLst>
                <a:ext uri="{FF2B5EF4-FFF2-40B4-BE49-F238E27FC236}">
                  <a16:creationId xmlns:a16="http://schemas.microsoft.com/office/drawing/2014/main" id="{4DCD992D-6433-4B34-8AA8-82D748D0372A}"/>
                </a:ext>
              </a:extLst>
            </p:cNvPr>
            <p:cNvCxnSpPr/>
            <p:nvPr/>
          </p:nvCxnSpPr>
          <p:spPr>
            <a:xfrm>
              <a:off x="3154135" y="4181955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06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958426-A90B-42A5-9A83-C0ABCC83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0" y="1090015"/>
            <a:ext cx="4916142" cy="5767985"/>
          </a:xfrm>
          <a:prstGeom prst="rect">
            <a:avLst/>
          </a:prstGeom>
        </p:spPr>
      </p:pic>
      <p:sp>
        <p:nvSpPr>
          <p:cNvPr id="3" name="Pravokutnik 1">
            <a:extLst>
              <a:ext uri="{FF2B5EF4-FFF2-40B4-BE49-F238E27FC236}">
                <a16:creationId xmlns:a16="http://schemas.microsoft.com/office/drawing/2014/main" id="{CF8001B1-A42B-4E8A-AE94-9E46CBBF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0080"/>
            <a:ext cx="83134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 dirty="0"/>
              <a:t>Koliko podmapa vidim kad otvorim mapu </a:t>
            </a:r>
            <a:br>
              <a:rPr lang="hr-HR" altLang="sr-Latn-RS" b="1" dirty="0"/>
            </a:br>
            <a:r>
              <a:rPr lang="hr-HR" altLang="sr-Latn-RS" b="1" dirty="0"/>
              <a:t>OPERACIJSKI SUSTAVI?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EA4B4C0-DAE9-42FE-B9EC-89B01CF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624" y="731026"/>
            <a:ext cx="1512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1386E6B-69E3-4B29-AAF6-B08D04507FF2}"/>
              </a:ext>
            </a:extLst>
          </p:cNvPr>
          <p:cNvGrpSpPr/>
          <p:nvPr/>
        </p:nvGrpSpPr>
        <p:grpSpPr>
          <a:xfrm>
            <a:off x="2475018" y="1581063"/>
            <a:ext cx="1039117" cy="4836113"/>
            <a:chOff x="2475018" y="1581063"/>
            <a:chExt cx="1039117" cy="4836113"/>
          </a:xfrm>
        </p:grpSpPr>
        <p:cxnSp>
          <p:nvCxnSpPr>
            <p:cNvPr id="7" name="Ravni poveznik 6">
              <a:extLst>
                <a:ext uri="{FF2B5EF4-FFF2-40B4-BE49-F238E27FC236}">
                  <a16:creationId xmlns:a16="http://schemas.microsoft.com/office/drawing/2014/main" id="{7B88364E-B0C2-499C-8A85-2DB4955128C9}"/>
                </a:ext>
              </a:extLst>
            </p:cNvPr>
            <p:cNvCxnSpPr/>
            <p:nvPr/>
          </p:nvCxnSpPr>
          <p:spPr>
            <a:xfrm>
              <a:off x="2506063" y="1581063"/>
              <a:ext cx="0" cy="3168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id="{07F3D3FE-A60A-4539-82E6-E5F9298FA178}"/>
                </a:ext>
              </a:extLst>
            </p:cNvPr>
            <p:cNvCxnSpPr/>
            <p:nvPr/>
          </p:nvCxnSpPr>
          <p:spPr>
            <a:xfrm>
              <a:off x="3010119" y="5013176"/>
              <a:ext cx="0" cy="1404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:a16="http://schemas.microsoft.com/office/drawing/2014/main" id="{3D85D798-2C3F-4306-8154-90F2CFDA4A9D}"/>
                </a:ext>
              </a:extLst>
            </p:cNvPr>
            <p:cNvCxnSpPr>
              <a:cxnSpLocks/>
            </p:cNvCxnSpPr>
            <p:nvPr/>
          </p:nvCxnSpPr>
          <p:spPr>
            <a:xfrm>
              <a:off x="3175636" y="2798482"/>
              <a:ext cx="0" cy="136800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>
              <a:extLst>
                <a:ext uri="{FF2B5EF4-FFF2-40B4-BE49-F238E27FC236}">
                  <a16:creationId xmlns:a16="http://schemas.microsoft.com/office/drawing/2014/main" id="{1AECA9AB-3255-4BB4-8168-DB6F91BB83A8}"/>
                </a:ext>
              </a:extLst>
            </p:cNvPr>
            <p:cNvCxnSpPr/>
            <p:nvPr/>
          </p:nvCxnSpPr>
          <p:spPr>
            <a:xfrm>
              <a:off x="2475018" y="4749063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>
              <a:extLst>
                <a:ext uri="{FF2B5EF4-FFF2-40B4-BE49-F238E27FC236}">
                  <a16:creationId xmlns:a16="http://schemas.microsoft.com/office/drawing/2014/main" id="{F615691A-B6E5-448C-8A99-87B0D2EF9C79}"/>
                </a:ext>
              </a:extLst>
            </p:cNvPr>
            <p:cNvCxnSpPr/>
            <p:nvPr/>
          </p:nvCxnSpPr>
          <p:spPr>
            <a:xfrm>
              <a:off x="2483768" y="1941103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B35F0251-B294-4B53-A5C8-EBEA633FE17E}"/>
                </a:ext>
              </a:extLst>
            </p:cNvPr>
            <p:cNvCxnSpPr/>
            <p:nvPr/>
          </p:nvCxnSpPr>
          <p:spPr>
            <a:xfrm>
              <a:off x="3154135" y="3501008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0AE699B6-3DD8-478E-BD15-20A22DD5AEDD}"/>
                </a:ext>
              </a:extLst>
            </p:cNvPr>
            <p:cNvCxnSpPr/>
            <p:nvPr/>
          </p:nvCxnSpPr>
          <p:spPr>
            <a:xfrm>
              <a:off x="3154135" y="3093231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id="{F2DE6F0A-0DEA-4F04-BF6A-8D13007062B9}"/>
                </a:ext>
              </a:extLst>
            </p:cNvPr>
            <p:cNvCxnSpPr/>
            <p:nvPr/>
          </p:nvCxnSpPr>
          <p:spPr>
            <a:xfrm>
              <a:off x="3009936" y="5157192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14">
              <a:extLst>
                <a:ext uri="{FF2B5EF4-FFF2-40B4-BE49-F238E27FC236}">
                  <a16:creationId xmlns:a16="http://schemas.microsoft.com/office/drawing/2014/main" id="{F5937FE1-6A11-4A43-BBED-BC2A8315FE45}"/>
                </a:ext>
              </a:extLst>
            </p:cNvPr>
            <p:cNvCxnSpPr/>
            <p:nvPr/>
          </p:nvCxnSpPr>
          <p:spPr>
            <a:xfrm>
              <a:off x="2987824" y="5733256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>
              <a:extLst>
                <a:ext uri="{FF2B5EF4-FFF2-40B4-BE49-F238E27FC236}">
                  <a16:creationId xmlns:a16="http://schemas.microsoft.com/office/drawing/2014/main" id="{A2FDA186-E356-4042-92DC-4843F5457166}"/>
                </a:ext>
              </a:extLst>
            </p:cNvPr>
            <p:cNvCxnSpPr/>
            <p:nvPr/>
          </p:nvCxnSpPr>
          <p:spPr>
            <a:xfrm>
              <a:off x="3009936" y="6381217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id="{8F4D10B7-FAE8-444D-9306-B4D40B214428}"/>
                </a:ext>
              </a:extLst>
            </p:cNvPr>
            <p:cNvCxnSpPr/>
            <p:nvPr/>
          </p:nvCxnSpPr>
          <p:spPr>
            <a:xfrm>
              <a:off x="2506063" y="2460866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>
              <a:extLst>
                <a:ext uri="{FF2B5EF4-FFF2-40B4-BE49-F238E27FC236}">
                  <a16:creationId xmlns:a16="http://schemas.microsoft.com/office/drawing/2014/main" id="{4DCD992D-6433-4B34-8AA8-82D748D0372A}"/>
                </a:ext>
              </a:extLst>
            </p:cNvPr>
            <p:cNvCxnSpPr/>
            <p:nvPr/>
          </p:nvCxnSpPr>
          <p:spPr>
            <a:xfrm>
              <a:off x="3154135" y="4181955"/>
              <a:ext cx="360000" cy="0"/>
            </a:xfrm>
            <a:prstGeom prst="line">
              <a:avLst/>
            </a:prstGeom>
            <a:ln w="571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01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Zadani dizaj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380</Words>
  <Application>Microsoft Office PowerPoint</Application>
  <PresentationFormat>Prikaz na zaslonu (4:3)</PresentationFormat>
  <Paragraphs>72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7" baseType="lpstr">
      <vt:lpstr>Arial</vt:lpstr>
      <vt:lpstr>Verdana</vt:lpstr>
      <vt:lpstr>Zadani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Slavonski Brod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 OŠ</dc:creator>
  <cp:lastModifiedBy>Kristina</cp:lastModifiedBy>
  <cp:revision>30</cp:revision>
  <dcterms:created xsi:type="dcterms:W3CDTF">2010-10-20T17:31:16Z</dcterms:created>
  <dcterms:modified xsi:type="dcterms:W3CDTF">2020-11-28T12:27:33Z</dcterms:modified>
</cp:coreProperties>
</file>